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868F-E95B-4A07-B5A7-07271610560E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F17-2993-4545-8917-079A89B3C3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343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868F-E95B-4A07-B5A7-07271610560E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F17-2993-4545-8917-079A89B3C3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436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868F-E95B-4A07-B5A7-07271610560E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F17-2993-4545-8917-079A89B3C3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269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868F-E95B-4A07-B5A7-07271610560E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F17-2993-4545-8917-079A89B3C3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58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868F-E95B-4A07-B5A7-07271610560E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F17-2993-4545-8917-079A89B3C3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416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868F-E95B-4A07-B5A7-07271610560E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F17-2993-4545-8917-079A89B3C3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991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868F-E95B-4A07-B5A7-07271610560E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F17-2993-4545-8917-079A89B3C3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266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868F-E95B-4A07-B5A7-07271610560E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F17-2993-4545-8917-079A89B3C3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230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868F-E95B-4A07-B5A7-07271610560E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F17-2993-4545-8917-079A89B3C3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429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868F-E95B-4A07-B5A7-07271610560E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F17-2993-4545-8917-079A89B3C3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188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868F-E95B-4A07-B5A7-07271610560E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F17-2993-4545-8917-079A89B3C3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440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868F-E95B-4A07-B5A7-07271610560E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2F17-2993-4545-8917-079A89B3C3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233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8800" b="1" dirty="0" smtClean="0"/>
              <a:t>3-2-1 Začíname </a:t>
            </a:r>
            <a:r>
              <a:rPr lang="sk-SK" sz="8800" b="1" dirty="0" smtClean="0">
                <a:sym typeface="Wingdings" panose="05000000000000000000" pitchFamily="2" charset="2"/>
              </a:rPr>
              <a:t></a:t>
            </a:r>
            <a:endParaRPr lang="sk-SK" sz="88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12394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9" b="30463"/>
          <a:stretch/>
        </p:blipFill>
        <p:spPr>
          <a:xfrm>
            <a:off x="221736" y="365125"/>
            <a:ext cx="4988439" cy="6216091"/>
          </a:xfrm>
        </p:spPr>
      </p:pic>
    </p:spTree>
    <p:extLst>
      <p:ext uri="{BB962C8B-B14F-4D97-AF65-F5344CB8AC3E}">
        <p14:creationId xmlns:p14="http://schemas.microsoft.com/office/powerpoint/2010/main" val="272917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6" r="13121" b="13024"/>
          <a:stretch/>
        </p:blipFill>
        <p:spPr>
          <a:xfrm>
            <a:off x="1" y="533400"/>
            <a:ext cx="3124200" cy="6038850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8" r="48147"/>
          <a:stretch/>
        </p:blipFill>
        <p:spPr>
          <a:xfrm>
            <a:off x="3162801" y="134092"/>
            <a:ext cx="1723523" cy="6723907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9" b="17639"/>
          <a:stretch/>
        </p:blipFill>
        <p:spPr>
          <a:xfrm>
            <a:off x="7640054" y="365125"/>
            <a:ext cx="4242593" cy="598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1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61" y="206374"/>
            <a:ext cx="2988189" cy="6644747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954" y="0"/>
            <a:ext cx="3084091" cy="68580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09" y="-142875"/>
            <a:ext cx="308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6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1" y="130174"/>
            <a:ext cx="2988189" cy="6644747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17"/>
          <a:stretch/>
        </p:blipFill>
        <p:spPr>
          <a:xfrm>
            <a:off x="4096754" y="130174"/>
            <a:ext cx="5180596" cy="657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2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36" y="263525"/>
            <a:ext cx="2845314" cy="6327040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b="18195"/>
          <a:stretch/>
        </p:blipFill>
        <p:spPr>
          <a:xfrm>
            <a:off x="4782554" y="79375"/>
            <a:ext cx="3856621" cy="667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" b="8273"/>
          <a:stretch/>
        </p:blipFill>
        <p:spPr>
          <a:xfrm>
            <a:off x="355086" y="361950"/>
            <a:ext cx="3092964" cy="6076950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 b="9166"/>
          <a:stretch/>
        </p:blipFill>
        <p:spPr>
          <a:xfrm>
            <a:off x="4649204" y="19050"/>
            <a:ext cx="3513721" cy="671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5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2" r="837" b="18059"/>
          <a:stretch/>
        </p:blipFill>
        <p:spPr>
          <a:xfrm>
            <a:off x="288411" y="76200"/>
            <a:ext cx="4293114" cy="6968899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1" b="19546"/>
          <a:stretch/>
        </p:blipFill>
        <p:spPr>
          <a:xfrm>
            <a:off x="4915904" y="-85726"/>
            <a:ext cx="4466221" cy="69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21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1" b="13827"/>
          <a:stretch/>
        </p:blipFill>
        <p:spPr>
          <a:xfrm>
            <a:off x="288411" y="365125"/>
            <a:ext cx="3969264" cy="6453111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3" b="21781"/>
          <a:stretch/>
        </p:blipFill>
        <p:spPr>
          <a:xfrm>
            <a:off x="4649204" y="209550"/>
            <a:ext cx="4780546" cy="65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51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2" b="11710"/>
          <a:stretch/>
        </p:blipFill>
        <p:spPr>
          <a:xfrm>
            <a:off x="212211" y="0"/>
            <a:ext cx="4064514" cy="6865160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5" b="27408"/>
          <a:stretch/>
        </p:blipFill>
        <p:spPr>
          <a:xfrm>
            <a:off x="4517009" y="1"/>
            <a:ext cx="4967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89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9" b="8229"/>
          <a:stretch/>
        </p:blipFill>
        <p:spPr>
          <a:xfrm>
            <a:off x="259259" y="0"/>
            <a:ext cx="3786268" cy="6648181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0" b="38047"/>
          <a:stretch/>
        </p:blipFill>
        <p:spPr>
          <a:xfrm>
            <a:off x="4553954" y="9669"/>
            <a:ext cx="5617051" cy="612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540" r="-1921" b="28182"/>
          <a:stretch/>
        </p:blipFill>
        <p:spPr>
          <a:xfrm>
            <a:off x="139186" y="0"/>
            <a:ext cx="5568886" cy="6473329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8" b="20144"/>
          <a:stretch/>
        </p:blipFill>
        <p:spPr>
          <a:xfrm>
            <a:off x="5828145" y="132333"/>
            <a:ext cx="4738255" cy="66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4" b="15306"/>
          <a:stretch/>
        </p:blipFill>
        <p:spPr>
          <a:xfrm>
            <a:off x="416277" y="205740"/>
            <a:ext cx="3835682" cy="6155598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6" b="7629"/>
          <a:stretch/>
        </p:blipFill>
        <p:spPr>
          <a:xfrm>
            <a:off x="4673882" y="129539"/>
            <a:ext cx="3428718" cy="62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7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8" b="18594"/>
          <a:stretch/>
        </p:blipFill>
        <p:spPr>
          <a:xfrm>
            <a:off x="359320" y="787399"/>
            <a:ext cx="3629421" cy="5621867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9" t="17146" r="549" b="40887"/>
          <a:stretch/>
        </p:blipFill>
        <p:spPr>
          <a:xfrm>
            <a:off x="4181421" y="634998"/>
            <a:ext cx="5895020" cy="566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0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8" b="29490"/>
          <a:stretch/>
        </p:blipFill>
        <p:spPr>
          <a:xfrm>
            <a:off x="325453" y="287864"/>
            <a:ext cx="4940814" cy="5985723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1" b="16833"/>
          <a:stretch/>
        </p:blipFill>
        <p:spPr>
          <a:xfrm>
            <a:off x="6096000" y="499534"/>
            <a:ext cx="3645937" cy="573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5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0" b="18302"/>
          <a:stretch/>
        </p:blipFill>
        <p:spPr>
          <a:xfrm>
            <a:off x="206918" y="245532"/>
            <a:ext cx="4111081" cy="6207856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9" b="25694"/>
          <a:stretch/>
        </p:blipFill>
        <p:spPr>
          <a:xfrm>
            <a:off x="5335004" y="-350452"/>
            <a:ext cx="5256796" cy="72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9" b="32069"/>
          <a:stretch/>
        </p:blipFill>
        <p:spPr>
          <a:xfrm>
            <a:off x="323850" y="523874"/>
            <a:ext cx="4914900" cy="6028760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1" b="32600"/>
          <a:stretch/>
        </p:blipFill>
        <p:spPr>
          <a:xfrm>
            <a:off x="5543550" y="0"/>
            <a:ext cx="5676900" cy="66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3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0" b="12587"/>
          <a:stretch/>
        </p:blipFill>
        <p:spPr>
          <a:xfrm>
            <a:off x="345561" y="241214"/>
            <a:ext cx="3778764" cy="6474481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8" b="27500"/>
          <a:stretch/>
        </p:blipFill>
        <p:spPr>
          <a:xfrm>
            <a:off x="4363454" y="104775"/>
            <a:ext cx="5037721" cy="66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4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1" b="32506"/>
          <a:stretch/>
        </p:blipFill>
        <p:spPr>
          <a:xfrm>
            <a:off x="183636" y="190500"/>
            <a:ext cx="5207514" cy="6159554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8" b="24028"/>
          <a:stretch/>
        </p:blipFill>
        <p:spPr>
          <a:xfrm>
            <a:off x="5706479" y="133349"/>
            <a:ext cx="4761496" cy="655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8521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</Words>
  <Application>Microsoft Office PowerPoint</Application>
  <PresentationFormat>Širokouhlá</PresentationFormat>
  <Paragraphs>1</Paragraphs>
  <Slides>19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Motív Office</vt:lpstr>
      <vt:lpstr>3-2-1 Začíname 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uzivatel</dc:creator>
  <cp:lastModifiedBy>ucitel</cp:lastModifiedBy>
  <cp:revision>7</cp:revision>
  <dcterms:created xsi:type="dcterms:W3CDTF">2024-01-08T19:20:11Z</dcterms:created>
  <dcterms:modified xsi:type="dcterms:W3CDTF">2024-01-10T10:25:02Z</dcterms:modified>
</cp:coreProperties>
</file>