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20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9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1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057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8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66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14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1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177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10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82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4089-968F-4C47-9CD2-CCB016381906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92B3-9A56-4224-9758-6DD32A8FB4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21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althflag.sk/co-je-hpv.html?fbclid=IwAR1sfID11Yxw4IKD_ho3L-YNtwohm4JsmuUK3pyyvTAm-oaAMlxIt1dWDJ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52550" y="43554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k-SK" sz="4400" dirty="0" smtClean="0">
                <a:hlinkClick r:id="rId2"/>
              </a:rPr>
              <a:t>https://healthflag.sk/co-je-hpv.html?fbclid=IwAR1sfID11Yxw4IKD_ho3L-YNtwohm4JsmuUK3pyyvTAm-oaAMlxIt1dWDJE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21" y="0"/>
            <a:ext cx="6130472" cy="34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                 HPV je DNA vírus </a:t>
            </a:r>
            <a:r>
              <a:rPr lang="sk-SK" sz="5400" b="1" dirty="0" smtClean="0">
                <a:sym typeface="Wingdings" panose="05000000000000000000" pitchFamily="2" charset="2"/>
              </a:rPr>
              <a:t></a:t>
            </a:r>
            <a:endParaRPr lang="sk-SK" sz="54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 b="41388"/>
          <a:stretch/>
        </p:blipFill>
        <p:spPr>
          <a:xfrm>
            <a:off x="3737822" y="1779812"/>
            <a:ext cx="4475450" cy="4444055"/>
          </a:xfrm>
        </p:spPr>
      </p:pic>
    </p:spTree>
    <p:extLst>
      <p:ext uri="{BB962C8B-B14F-4D97-AF65-F5344CB8AC3E}">
        <p14:creationId xmlns:p14="http://schemas.microsoft.com/office/powerpoint/2010/main" val="663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b="10843"/>
          <a:stretch/>
        </p:blipFill>
        <p:spPr>
          <a:xfrm>
            <a:off x="4057650" y="138795"/>
            <a:ext cx="3469822" cy="6595055"/>
          </a:xfrm>
        </p:spPr>
      </p:pic>
    </p:spTree>
    <p:extLst>
      <p:ext uri="{BB962C8B-B14F-4D97-AF65-F5344CB8AC3E}">
        <p14:creationId xmlns:p14="http://schemas.microsoft.com/office/powerpoint/2010/main" val="217250908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Širokouhlá</PresentationFormat>
  <Paragraphs>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Motív Office</vt:lpstr>
      <vt:lpstr>https://healthflag.sk/co-je-hpv.html?fbclid=IwAR1sfID11Yxw4IKD_ho3L-YNtwohm4JsmuUK3pyyvTAm-oaAMlxIt1dWDJE </vt:lpstr>
      <vt:lpstr>                 HPV je DNA vírus 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https://healthflag.sk/co-je-hpv.html?fbclid=IwAR1sfID11Yxw4IKD_ho3L-YNtwohm4JsmuUK3pyyvTAm-oaAMlxIt1dWDJE </dc:title>
  <dc:creator>uzivatel</dc:creator>
  <cp:lastModifiedBy>uzivatel</cp:lastModifiedBy>
  <cp:revision>1</cp:revision>
  <dcterms:created xsi:type="dcterms:W3CDTF">2023-11-19T17:16:07Z</dcterms:created>
  <dcterms:modified xsi:type="dcterms:W3CDTF">2023-11-19T17:19:47Z</dcterms:modified>
</cp:coreProperties>
</file>