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73" r:id="rId3"/>
    <p:sldId id="271" r:id="rId4"/>
    <p:sldId id="256" r:id="rId5"/>
    <p:sldId id="258" r:id="rId6"/>
    <p:sldId id="262" r:id="rId7"/>
    <p:sldId id="267" r:id="rId8"/>
    <p:sldId id="269" r:id="rId9"/>
    <p:sldId id="264" r:id="rId10"/>
    <p:sldId id="260" r:id="rId11"/>
    <p:sldId id="261" r:id="rId12"/>
    <p:sldId id="265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03996D-BBFD-4A24-B71B-1B6BAE60353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okol\Downloads\Austr&#195;&#161;lia%20-poloha%20a%20&#196;&#141;lenitos&#197;&#165;%20pobre&#197;&#190;ia.ht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927458E-03A3-4A06-8619-23E8462E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2000"/>
          </a:xfrm>
        </p:spPr>
        <p:txBody>
          <a:bodyPr/>
          <a:lstStyle/>
          <a:p>
            <a:r>
              <a:rPr lang="sk-SK" dirty="0">
                <a:hlinkClick r:id="rId2"/>
              </a:rPr>
              <a:t>AUSTRALIA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2"/>
              </a:rPr>
              <a:t>AUSTRALIA</a:t>
            </a:r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97DD882-338D-437D-A927-B114F531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</a:t>
            </a:r>
          </a:p>
        </p:txBody>
      </p:sp>
    </p:spTree>
    <p:extLst>
      <p:ext uri="{BB962C8B-B14F-4D97-AF65-F5344CB8AC3E}">
        <p14:creationId xmlns:p14="http://schemas.microsoft.com/office/powerpoint/2010/main" val="295790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2304256"/>
          </a:xfrm>
        </p:spPr>
        <p:txBody>
          <a:bodyPr>
            <a:normAutofit/>
          </a:bodyPr>
          <a:lstStyle/>
          <a:p>
            <a:r>
              <a:rPr lang="sk-SK" dirty="0"/>
              <a:t>západnú časť Austrálie zaberajú rozsiahle plošiny a púšte</a:t>
            </a:r>
          </a:p>
          <a:p>
            <a:r>
              <a:rPr lang="sk-SK" b="1"/>
              <a:t>Známa plošina </a:t>
            </a:r>
            <a:r>
              <a:rPr lang="sk-SK" b="1" dirty="0" err="1"/>
              <a:t>Kimberley</a:t>
            </a:r>
            <a:endParaRPr lang="sk-SK" dirty="0"/>
          </a:p>
          <a:p>
            <a:r>
              <a:rPr lang="sk-SK" dirty="0"/>
              <a:t>púšte:</a:t>
            </a:r>
            <a:r>
              <a:rPr lang="sk-SK" b="1" dirty="0"/>
              <a:t> Veľká piesočná </a:t>
            </a:r>
            <a:r>
              <a:rPr lang="sk-SK" b="1" dirty="0" err="1"/>
              <a:t>púsť</a:t>
            </a:r>
            <a:r>
              <a:rPr lang="sk-SK" b="1" dirty="0"/>
              <a:t>, </a:t>
            </a:r>
            <a:r>
              <a:rPr lang="sk-SK" b="1" dirty="0" err="1"/>
              <a:t>Gibsonova</a:t>
            </a:r>
            <a:r>
              <a:rPr lang="sk-SK" b="1" dirty="0"/>
              <a:t> </a:t>
            </a:r>
            <a:r>
              <a:rPr lang="sk-SK" b="1" dirty="0" err="1"/>
              <a:t>púsť</a:t>
            </a:r>
            <a:r>
              <a:rPr lang="sk-SK" b="1" dirty="0"/>
              <a:t>, Veľká </a:t>
            </a:r>
            <a:r>
              <a:rPr lang="sk-SK" b="1" dirty="0" err="1"/>
              <a:t>Viktórina</a:t>
            </a:r>
            <a:r>
              <a:rPr lang="sk-SK" b="1" dirty="0"/>
              <a:t> púšť</a:t>
            </a:r>
            <a:r>
              <a:rPr lang="sk-SK" dirty="0"/>
              <a:t>,</a:t>
            </a:r>
            <a:r>
              <a:rPr lang="sk-SK" b="1" dirty="0"/>
              <a:t> púšť </a:t>
            </a:r>
            <a:r>
              <a:rPr lang="sk-SK" b="1" dirty="0" err="1"/>
              <a:t>Tanami</a:t>
            </a:r>
            <a:r>
              <a:rPr lang="sk-SK" b="1" dirty="0"/>
              <a:t>, </a:t>
            </a:r>
            <a:r>
              <a:rPr lang="sk-SK" b="1" dirty="0" err="1"/>
              <a:t>Simpsonova</a:t>
            </a:r>
            <a:r>
              <a:rPr lang="sk-SK" b="1" dirty="0"/>
              <a:t> púšť</a:t>
            </a:r>
            <a:endParaRPr lang="sk-SK" dirty="0"/>
          </a:p>
          <a:p>
            <a:endParaRPr lang="sk-SK" dirty="0"/>
          </a:p>
        </p:txBody>
      </p:sp>
      <p:pic>
        <p:nvPicPr>
          <p:cNvPr id="68610" name="Picture 2" descr="Výsledok vyhľadávania obrázkov pre dopyt púšte Austrál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4504984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2232248"/>
          </a:xfrm>
        </p:spPr>
        <p:txBody>
          <a:bodyPr/>
          <a:lstStyle/>
          <a:p>
            <a:r>
              <a:rPr lang="sk-SK" dirty="0"/>
              <a:t>centrálnu časť</a:t>
            </a:r>
            <a:r>
              <a:rPr lang="sk-SK" b="1" dirty="0"/>
              <a:t> </a:t>
            </a:r>
            <a:r>
              <a:rPr lang="sk-SK" dirty="0"/>
              <a:t>vypĺňa panva:</a:t>
            </a:r>
            <a:r>
              <a:rPr lang="sk-SK" b="1" dirty="0"/>
              <a:t> Veľká artézska panva </a:t>
            </a:r>
            <a:r>
              <a:rPr lang="sk-SK" dirty="0"/>
              <a:t>(</a:t>
            </a:r>
            <a:r>
              <a:rPr lang="sk-SK" dirty="0" err="1"/>
              <a:t>Eyrovo</a:t>
            </a:r>
            <a:r>
              <a:rPr lang="sk-SK" dirty="0"/>
              <a:t> jazero /-16 m/ = najnižší bod Austrálie)</a:t>
            </a:r>
          </a:p>
          <a:p>
            <a:endParaRPr lang="sk-SK" dirty="0"/>
          </a:p>
        </p:txBody>
      </p:sp>
      <p:pic>
        <p:nvPicPr>
          <p:cNvPr id="6758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0" y="1124744"/>
            <a:ext cx="5048250" cy="498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7590" name="Picture 6" descr="Výsledok vyhľadávania obrázkov pre dopyt Veľká artézska panva"/>
          <p:cNvPicPr>
            <a:picLocks noChangeAspect="1" noChangeArrowheads="1"/>
          </p:cNvPicPr>
          <p:nvPr/>
        </p:nvPicPr>
        <p:blipFill>
          <a:blip r:embed="rId3" cstate="print"/>
          <a:srcRect l="23712" t="11542" r="24680" b="11513"/>
          <a:stretch>
            <a:fillRect/>
          </a:stretch>
        </p:blipFill>
        <p:spPr bwMode="auto">
          <a:xfrm>
            <a:off x="323528" y="1340768"/>
            <a:ext cx="3816424" cy="4125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07360"/>
          </a:xfrm>
        </p:spPr>
        <p:txBody>
          <a:bodyPr/>
          <a:lstStyle/>
          <a:p>
            <a:r>
              <a:rPr lang="sk-SK" dirty="0"/>
              <a:t>v strede Austrálie sa nachádza zaujímavý skalný útvar</a:t>
            </a:r>
            <a:r>
              <a:rPr lang="sk-SK" b="1" dirty="0"/>
              <a:t> - ULURU = </a:t>
            </a:r>
            <a:r>
              <a:rPr lang="sk-SK" b="1" dirty="0" err="1"/>
              <a:t>Ayersova</a:t>
            </a:r>
            <a:r>
              <a:rPr lang="sk-SK" b="1" dirty="0"/>
              <a:t> skala </a:t>
            </a:r>
            <a:r>
              <a:rPr lang="sk-SK" dirty="0"/>
              <a:t>(najväčší monolit na svete) a tiež aj</a:t>
            </a:r>
            <a:r>
              <a:rPr lang="sk-SK" b="1" dirty="0"/>
              <a:t> </a:t>
            </a:r>
            <a:r>
              <a:rPr lang="sk-SK" b="1" dirty="0" err="1"/>
              <a:t>Weve</a:t>
            </a:r>
            <a:r>
              <a:rPr lang="sk-SK" b="1" dirty="0"/>
              <a:t> rock </a:t>
            </a:r>
            <a:r>
              <a:rPr lang="sk-SK" dirty="0"/>
              <a:t>- 115 m dlhá kamenná vlna</a:t>
            </a:r>
          </a:p>
          <a:p>
            <a:endParaRPr lang="sk-SK" dirty="0"/>
          </a:p>
        </p:txBody>
      </p:sp>
      <p:pic>
        <p:nvPicPr>
          <p:cNvPr id="7168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935940" cy="5301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29200" cy="52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046741"/>
            <a:ext cx="5076056" cy="3811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5079" y="348585"/>
            <a:ext cx="7886700" cy="99417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ROZLOHA – najmenší svetadiel</a:t>
            </a:r>
          </a:p>
        </p:txBody>
      </p:sp>
      <p:pic>
        <p:nvPicPr>
          <p:cNvPr id="17411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3782" y="3910013"/>
            <a:ext cx="1997869" cy="1997869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28788"/>
            <a:ext cx="1997869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66" y="1657350"/>
            <a:ext cx="1997869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7" y="1657350"/>
            <a:ext cx="1999060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9" y="3910013"/>
            <a:ext cx="2001440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7" y="3910013"/>
            <a:ext cx="1999060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ovéPole 9"/>
          <p:cNvSpPr txBox="1"/>
          <p:nvPr/>
        </p:nvSpPr>
        <p:spPr>
          <a:xfrm>
            <a:off x="3887391" y="5367338"/>
            <a:ext cx="15648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b="1" dirty="0">
                <a:solidFill>
                  <a:srgbClr val="FF0000"/>
                </a:solidFill>
              </a:rPr>
              <a:t>10,2 mil. km²</a:t>
            </a:r>
          </a:p>
        </p:txBody>
      </p:sp>
      <p:sp>
        <p:nvSpPr>
          <p:cNvPr id="17418" name="TextovéPole 10"/>
          <p:cNvSpPr txBox="1">
            <a:spLocks noChangeArrowheads="1"/>
          </p:cNvSpPr>
          <p:nvPr/>
        </p:nvSpPr>
        <p:spPr bwMode="auto">
          <a:xfrm>
            <a:off x="931069" y="5367338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13,7 mil. km²</a:t>
            </a:r>
          </a:p>
        </p:txBody>
      </p:sp>
      <p:sp>
        <p:nvSpPr>
          <p:cNvPr id="17419" name="TextovéPole 11"/>
          <p:cNvSpPr txBox="1">
            <a:spLocks noChangeArrowheads="1"/>
          </p:cNvSpPr>
          <p:nvPr/>
        </p:nvSpPr>
        <p:spPr bwMode="auto">
          <a:xfrm>
            <a:off x="6767512" y="3206354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30,4 mil. km²</a:t>
            </a:r>
          </a:p>
        </p:txBody>
      </p:sp>
      <p:sp>
        <p:nvSpPr>
          <p:cNvPr id="17420" name="TextovéPole 12"/>
          <p:cNvSpPr txBox="1">
            <a:spLocks noChangeArrowheads="1"/>
          </p:cNvSpPr>
          <p:nvPr/>
        </p:nvSpPr>
        <p:spPr bwMode="auto">
          <a:xfrm>
            <a:off x="931069" y="3206354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43,8 mil. km²</a:t>
            </a:r>
          </a:p>
        </p:txBody>
      </p:sp>
      <p:sp>
        <p:nvSpPr>
          <p:cNvPr id="17421" name="TextovéPole 13"/>
          <p:cNvSpPr txBox="1">
            <a:spLocks noChangeArrowheads="1"/>
          </p:cNvSpPr>
          <p:nvPr/>
        </p:nvSpPr>
        <p:spPr bwMode="auto">
          <a:xfrm>
            <a:off x="3875485" y="3212306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>
                <a:solidFill>
                  <a:srgbClr val="FF0000"/>
                </a:solidFill>
              </a:rPr>
              <a:t>42,3 mil. km²</a:t>
            </a:r>
          </a:p>
        </p:txBody>
      </p:sp>
      <p:sp>
        <p:nvSpPr>
          <p:cNvPr id="17422" name="TextovéPole 14"/>
          <p:cNvSpPr txBox="1">
            <a:spLocks noChangeArrowheads="1"/>
          </p:cNvSpPr>
          <p:nvPr/>
        </p:nvSpPr>
        <p:spPr bwMode="auto">
          <a:xfrm>
            <a:off x="6829425" y="5367338"/>
            <a:ext cx="13211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FF0000"/>
                </a:solidFill>
              </a:rPr>
              <a:t>7,7 mil. km²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306748" y="1732388"/>
            <a:ext cx="43633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1.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183550" y="3909735"/>
            <a:ext cx="50687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6.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3251471" y="3909745"/>
            <a:ext cx="4748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5.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287091" y="3909745"/>
            <a:ext cx="49725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4.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6196195" y="1657651"/>
            <a:ext cx="47160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3.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3251471" y="1657651"/>
            <a:ext cx="48122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8222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69B5298D-F3BE-42F1-9C9A-AF267616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69A88941-BD13-4F42-A8DF-B3D54671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úk 3">
            <a:extLst>
              <a:ext uri="{FF2B5EF4-FFF2-40B4-BE49-F238E27FC236}">
                <a16:creationId xmlns:a16="http://schemas.microsoft.com/office/drawing/2014/main" id="{CE24FD1B-8BE0-423E-BE11-C29592B56009}"/>
              </a:ext>
            </a:extLst>
          </p:cNvPr>
          <p:cNvSpPr/>
          <p:nvPr/>
        </p:nvSpPr>
        <p:spPr>
          <a:xfrm>
            <a:off x="1115616" y="3429000"/>
            <a:ext cx="7128792" cy="20162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8" name="Picture 4" descr="Zobraziť zdrojový obrázok">
            <a:extLst>
              <a:ext uri="{FF2B5EF4-FFF2-40B4-BE49-F238E27FC236}">
                <a16:creationId xmlns:a16="http://schemas.microsoft.com/office/drawing/2014/main" id="{E567A0B1-68AC-47A7-9885-573F5C72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0" y="548680"/>
            <a:ext cx="9177439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60648"/>
            <a:ext cx="8305800" cy="86409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rgbClr val="C00000"/>
                </a:solidFill>
              </a:rPr>
              <a:t>Austrália - povrch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23554" name="Picture 2" descr="Výsledok vyhľadávania obrázkov pre dopyt Austrália - pov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3268"/>
            <a:ext cx="6253974" cy="5734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2880320"/>
          </a:xfrm>
        </p:spPr>
        <p:txBody>
          <a:bodyPr>
            <a:normAutofit/>
          </a:bodyPr>
          <a:lstStyle/>
          <a:p>
            <a:r>
              <a:rPr lang="sk-SK" dirty="0"/>
              <a:t>Austrália pochádza z </a:t>
            </a:r>
            <a:r>
              <a:rPr lang="sk-SK" dirty="0" err="1"/>
              <a:t>prapevniny</a:t>
            </a:r>
            <a:r>
              <a:rPr lang="sk-SK" dirty="0"/>
              <a:t>: </a:t>
            </a:r>
            <a:r>
              <a:rPr lang="sk-SK" b="1" dirty="0">
                <a:solidFill>
                  <a:srgbClr val="FFC000"/>
                </a:solidFill>
              </a:rPr>
              <a:t>GONDWANY</a:t>
            </a:r>
          </a:p>
          <a:p>
            <a:endParaRPr lang="sk-SK" dirty="0"/>
          </a:p>
        </p:txBody>
      </p:sp>
      <p:pic>
        <p:nvPicPr>
          <p:cNvPr id="27652" name="Picture 4" descr="Výsledok vyhľadávania obrázkov pre dopyt Gondwa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733925" cy="3295651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litosfericke dos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01008"/>
            <a:ext cx="4572000" cy="3132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Výsledok vyhľadávania obrázkov pre dopyt austrália nadmorská výš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08304" cy="6701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732240" y="0"/>
            <a:ext cx="2411760" cy="28803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dirty="0"/>
              <a:t>Najrovinatejší svetadiel</a:t>
            </a:r>
          </a:p>
          <a:p>
            <a:r>
              <a:rPr lang="sk-SK" sz="2400" dirty="0"/>
              <a:t>Priemerná nadmorská výška je okolo </a:t>
            </a:r>
            <a:r>
              <a:rPr lang="sk-SK" sz="2400" b="1" dirty="0"/>
              <a:t>300 </a:t>
            </a:r>
            <a:r>
              <a:rPr lang="sk-SK" sz="2400" dirty="0"/>
              <a:t>metrov nad morom.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austrália nadmorská výš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08304" cy="6701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4143372" y="285728"/>
            <a:ext cx="4395947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Najvyššie pohorie: ???</a:t>
            </a:r>
          </a:p>
        </p:txBody>
      </p:sp>
      <p:sp>
        <p:nvSpPr>
          <p:cNvPr id="6" name="Ovál 5"/>
          <p:cNvSpPr/>
          <p:nvPr/>
        </p:nvSpPr>
        <p:spPr>
          <a:xfrm>
            <a:off x="5643570" y="4714884"/>
            <a:ext cx="928694" cy="71438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143372" y="928670"/>
            <a:ext cx="3485057" cy="58477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Najvyšší vrch: ???</a:t>
            </a:r>
          </a:p>
        </p:txBody>
      </p:sp>
      <p:sp>
        <p:nvSpPr>
          <p:cNvPr id="8" name="Ovál 7"/>
          <p:cNvSpPr/>
          <p:nvPr/>
        </p:nvSpPr>
        <p:spPr>
          <a:xfrm>
            <a:off x="5929322" y="5072074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0" y="1500174"/>
            <a:ext cx="4027193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Rozlohou najväčšie </a:t>
            </a:r>
          </a:p>
          <a:p>
            <a:r>
              <a:rPr lang="sk-SK" sz="3200" b="1" dirty="0"/>
              <a:t>pohorie: ???</a:t>
            </a:r>
          </a:p>
        </p:txBody>
      </p:sp>
      <p:sp>
        <p:nvSpPr>
          <p:cNvPr id="10" name="Voľná forma 9"/>
          <p:cNvSpPr/>
          <p:nvPr/>
        </p:nvSpPr>
        <p:spPr>
          <a:xfrm>
            <a:off x="5199089" y="1568971"/>
            <a:ext cx="1682026" cy="3122950"/>
          </a:xfrm>
          <a:custGeom>
            <a:avLst/>
            <a:gdLst>
              <a:gd name="connsiteX0" fmla="*/ 2498 w 1682026"/>
              <a:gd name="connsiteY0" fmla="*/ 34977 h 3122950"/>
              <a:gd name="connsiteX1" fmla="*/ 62459 w 1682026"/>
              <a:gd name="connsiteY1" fmla="*/ 259829 h 3122950"/>
              <a:gd name="connsiteX2" fmla="*/ 107429 w 1682026"/>
              <a:gd name="connsiteY2" fmla="*/ 349770 h 3122950"/>
              <a:gd name="connsiteX3" fmla="*/ 152400 w 1682026"/>
              <a:gd name="connsiteY3" fmla="*/ 484681 h 3122950"/>
              <a:gd name="connsiteX4" fmla="*/ 197370 w 1682026"/>
              <a:gd name="connsiteY4" fmla="*/ 574622 h 3122950"/>
              <a:gd name="connsiteX5" fmla="*/ 212360 w 1682026"/>
              <a:gd name="connsiteY5" fmla="*/ 619593 h 3122950"/>
              <a:gd name="connsiteX6" fmla="*/ 257331 w 1682026"/>
              <a:gd name="connsiteY6" fmla="*/ 664563 h 3122950"/>
              <a:gd name="connsiteX7" fmla="*/ 272321 w 1682026"/>
              <a:gd name="connsiteY7" fmla="*/ 709534 h 3122950"/>
              <a:gd name="connsiteX8" fmla="*/ 392242 w 1682026"/>
              <a:gd name="connsiteY8" fmla="*/ 814465 h 3122950"/>
              <a:gd name="connsiteX9" fmla="*/ 437213 w 1682026"/>
              <a:gd name="connsiteY9" fmla="*/ 829455 h 3122950"/>
              <a:gd name="connsiteX10" fmla="*/ 497173 w 1682026"/>
              <a:gd name="connsiteY10" fmla="*/ 874426 h 3122950"/>
              <a:gd name="connsiteX11" fmla="*/ 557134 w 1682026"/>
              <a:gd name="connsiteY11" fmla="*/ 889416 h 3122950"/>
              <a:gd name="connsiteX12" fmla="*/ 692045 w 1682026"/>
              <a:gd name="connsiteY12" fmla="*/ 1039318 h 3122950"/>
              <a:gd name="connsiteX13" fmla="*/ 752006 w 1682026"/>
              <a:gd name="connsiteY13" fmla="*/ 1114268 h 3122950"/>
              <a:gd name="connsiteX14" fmla="*/ 781986 w 1682026"/>
              <a:gd name="connsiteY14" fmla="*/ 1204209 h 3122950"/>
              <a:gd name="connsiteX15" fmla="*/ 796977 w 1682026"/>
              <a:gd name="connsiteY15" fmla="*/ 1279160 h 3122950"/>
              <a:gd name="connsiteX16" fmla="*/ 886918 w 1682026"/>
              <a:gd name="connsiteY16" fmla="*/ 1369101 h 3122950"/>
              <a:gd name="connsiteX17" fmla="*/ 916898 w 1682026"/>
              <a:gd name="connsiteY17" fmla="*/ 1414072 h 3122950"/>
              <a:gd name="connsiteX18" fmla="*/ 931888 w 1682026"/>
              <a:gd name="connsiteY18" fmla="*/ 1459042 h 3122950"/>
              <a:gd name="connsiteX19" fmla="*/ 976859 w 1682026"/>
              <a:gd name="connsiteY19" fmla="*/ 1504013 h 3122950"/>
              <a:gd name="connsiteX20" fmla="*/ 991849 w 1682026"/>
              <a:gd name="connsiteY20" fmla="*/ 1563973 h 3122950"/>
              <a:gd name="connsiteX21" fmla="*/ 1021829 w 1682026"/>
              <a:gd name="connsiteY21" fmla="*/ 1593954 h 3122950"/>
              <a:gd name="connsiteX22" fmla="*/ 1051809 w 1682026"/>
              <a:gd name="connsiteY22" fmla="*/ 1713875 h 3122950"/>
              <a:gd name="connsiteX23" fmla="*/ 1036819 w 1682026"/>
              <a:gd name="connsiteY23" fmla="*/ 2133599 h 3122950"/>
              <a:gd name="connsiteX24" fmla="*/ 991849 w 1682026"/>
              <a:gd name="connsiteY24" fmla="*/ 2178570 h 3122950"/>
              <a:gd name="connsiteX25" fmla="*/ 976859 w 1682026"/>
              <a:gd name="connsiteY25" fmla="*/ 2238531 h 3122950"/>
              <a:gd name="connsiteX26" fmla="*/ 916898 w 1682026"/>
              <a:gd name="connsiteY26" fmla="*/ 2373442 h 3122950"/>
              <a:gd name="connsiteX27" fmla="*/ 886918 w 1682026"/>
              <a:gd name="connsiteY27" fmla="*/ 2463383 h 3122950"/>
              <a:gd name="connsiteX28" fmla="*/ 871927 w 1682026"/>
              <a:gd name="connsiteY28" fmla="*/ 2508354 h 3122950"/>
              <a:gd name="connsiteX29" fmla="*/ 856937 w 1682026"/>
              <a:gd name="connsiteY29" fmla="*/ 2598295 h 3122950"/>
              <a:gd name="connsiteX30" fmla="*/ 841947 w 1682026"/>
              <a:gd name="connsiteY30" fmla="*/ 2643265 h 3122950"/>
              <a:gd name="connsiteX31" fmla="*/ 811967 w 1682026"/>
              <a:gd name="connsiteY31" fmla="*/ 2763186 h 3122950"/>
              <a:gd name="connsiteX32" fmla="*/ 826957 w 1682026"/>
              <a:gd name="connsiteY32" fmla="*/ 2988039 h 3122950"/>
              <a:gd name="connsiteX33" fmla="*/ 871927 w 1682026"/>
              <a:gd name="connsiteY33" fmla="*/ 3018019 h 3122950"/>
              <a:gd name="connsiteX34" fmla="*/ 976859 w 1682026"/>
              <a:gd name="connsiteY34" fmla="*/ 3047999 h 3122950"/>
              <a:gd name="connsiteX35" fmla="*/ 1096780 w 1682026"/>
              <a:gd name="connsiteY35" fmla="*/ 3107960 h 3122950"/>
              <a:gd name="connsiteX36" fmla="*/ 1141750 w 1682026"/>
              <a:gd name="connsiteY36" fmla="*/ 3122950 h 3122950"/>
              <a:gd name="connsiteX37" fmla="*/ 1276662 w 1682026"/>
              <a:gd name="connsiteY37" fmla="*/ 3107960 h 3122950"/>
              <a:gd name="connsiteX38" fmla="*/ 1321632 w 1682026"/>
              <a:gd name="connsiteY38" fmla="*/ 3077980 h 3122950"/>
              <a:gd name="connsiteX39" fmla="*/ 1441554 w 1682026"/>
              <a:gd name="connsiteY39" fmla="*/ 2973049 h 3122950"/>
              <a:gd name="connsiteX40" fmla="*/ 1486524 w 1682026"/>
              <a:gd name="connsiteY40" fmla="*/ 2883108 h 3122950"/>
              <a:gd name="connsiteX41" fmla="*/ 1501514 w 1682026"/>
              <a:gd name="connsiteY41" fmla="*/ 2838137 h 3122950"/>
              <a:gd name="connsiteX42" fmla="*/ 1516504 w 1682026"/>
              <a:gd name="connsiteY42" fmla="*/ 2778177 h 3122950"/>
              <a:gd name="connsiteX43" fmla="*/ 1546485 w 1682026"/>
              <a:gd name="connsiteY43" fmla="*/ 2748196 h 3122950"/>
              <a:gd name="connsiteX44" fmla="*/ 1561475 w 1682026"/>
              <a:gd name="connsiteY44" fmla="*/ 2703226 h 3122950"/>
              <a:gd name="connsiteX45" fmla="*/ 1591455 w 1682026"/>
              <a:gd name="connsiteY45" fmla="*/ 2643265 h 3122950"/>
              <a:gd name="connsiteX46" fmla="*/ 1621436 w 1682026"/>
              <a:gd name="connsiteY46" fmla="*/ 2433403 h 3122950"/>
              <a:gd name="connsiteX47" fmla="*/ 1651416 w 1682026"/>
              <a:gd name="connsiteY47" fmla="*/ 2283501 h 3122950"/>
              <a:gd name="connsiteX48" fmla="*/ 1681396 w 1682026"/>
              <a:gd name="connsiteY48" fmla="*/ 2058649 h 3122950"/>
              <a:gd name="connsiteX49" fmla="*/ 1651416 w 1682026"/>
              <a:gd name="connsiteY49" fmla="*/ 1339121 h 3122950"/>
              <a:gd name="connsiteX50" fmla="*/ 1621436 w 1682026"/>
              <a:gd name="connsiteY50" fmla="*/ 1174229 h 3122950"/>
              <a:gd name="connsiteX51" fmla="*/ 1606445 w 1682026"/>
              <a:gd name="connsiteY51" fmla="*/ 1069298 h 3122950"/>
              <a:gd name="connsiteX52" fmla="*/ 1561475 w 1682026"/>
              <a:gd name="connsiteY52" fmla="*/ 994347 h 3122950"/>
              <a:gd name="connsiteX53" fmla="*/ 1501514 w 1682026"/>
              <a:gd name="connsiteY53" fmla="*/ 919396 h 3122950"/>
              <a:gd name="connsiteX54" fmla="*/ 1396583 w 1682026"/>
              <a:gd name="connsiteY54" fmla="*/ 859436 h 3122950"/>
              <a:gd name="connsiteX55" fmla="*/ 1321632 w 1682026"/>
              <a:gd name="connsiteY55" fmla="*/ 769495 h 3122950"/>
              <a:gd name="connsiteX56" fmla="*/ 1291652 w 1682026"/>
              <a:gd name="connsiteY56" fmla="*/ 739514 h 3122950"/>
              <a:gd name="connsiteX57" fmla="*/ 1246681 w 1682026"/>
              <a:gd name="connsiteY57" fmla="*/ 649573 h 3122950"/>
              <a:gd name="connsiteX58" fmla="*/ 1126760 w 1682026"/>
              <a:gd name="connsiteY58" fmla="*/ 514662 h 3122950"/>
              <a:gd name="connsiteX59" fmla="*/ 991849 w 1682026"/>
              <a:gd name="connsiteY59" fmla="*/ 469691 h 3122950"/>
              <a:gd name="connsiteX60" fmla="*/ 946878 w 1682026"/>
              <a:gd name="connsiteY60" fmla="*/ 454701 h 3122950"/>
              <a:gd name="connsiteX61" fmla="*/ 901908 w 1682026"/>
              <a:gd name="connsiteY61" fmla="*/ 424721 h 3122950"/>
              <a:gd name="connsiteX62" fmla="*/ 811967 w 1682026"/>
              <a:gd name="connsiteY62" fmla="*/ 304799 h 3122950"/>
              <a:gd name="connsiteX63" fmla="*/ 781986 w 1682026"/>
              <a:gd name="connsiteY63" fmla="*/ 259829 h 3122950"/>
              <a:gd name="connsiteX64" fmla="*/ 662065 w 1682026"/>
              <a:gd name="connsiteY64" fmla="*/ 214859 h 3122950"/>
              <a:gd name="connsiteX65" fmla="*/ 572124 w 1682026"/>
              <a:gd name="connsiteY65" fmla="*/ 184878 h 3122950"/>
              <a:gd name="connsiteX66" fmla="*/ 527154 w 1682026"/>
              <a:gd name="connsiteY66" fmla="*/ 169888 h 3122950"/>
              <a:gd name="connsiteX67" fmla="*/ 437213 w 1682026"/>
              <a:gd name="connsiteY67" fmla="*/ 124918 h 3122950"/>
              <a:gd name="connsiteX68" fmla="*/ 362262 w 1682026"/>
              <a:gd name="connsiteY68" fmla="*/ 49967 h 3122950"/>
              <a:gd name="connsiteX69" fmla="*/ 332281 w 1682026"/>
              <a:gd name="connsiteY69" fmla="*/ 19986 h 3122950"/>
              <a:gd name="connsiteX70" fmla="*/ 287311 w 1682026"/>
              <a:gd name="connsiteY70" fmla="*/ 4996 h 3122950"/>
              <a:gd name="connsiteX71" fmla="*/ 77449 w 1682026"/>
              <a:gd name="connsiteY71" fmla="*/ 19986 h 3122950"/>
              <a:gd name="connsiteX72" fmla="*/ 47468 w 1682026"/>
              <a:gd name="connsiteY72" fmla="*/ 49967 h 3122950"/>
              <a:gd name="connsiteX73" fmla="*/ 2498 w 1682026"/>
              <a:gd name="connsiteY73" fmla="*/ 34977 h 312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82026" h="3122950">
                <a:moveTo>
                  <a:pt x="2498" y="34977"/>
                </a:moveTo>
                <a:cubicBezTo>
                  <a:pt x="4996" y="69954"/>
                  <a:pt x="37929" y="186240"/>
                  <a:pt x="62459" y="259829"/>
                </a:cubicBezTo>
                <a:cubicBezTo>
                  <a:pt x="73059" y="291628"/>
                  <a:pt x="94980" y="318648"/>
                  <a:pt x="107429" y="349770"/>
                </a:cubicBezTo>
                <a:cubicBezTo>
                  <a:pt x="125034" y="393783"/>
                  <a:pt x="134795" y="440668"/>
                  <a:pt x="152400" y="484681"/>
                </a:cubicBezTo>
                <a:cubicBezTo>
                  <a:pt x="164849" y="515803"/>
                  <a:pt x="183757" y="543992"/>
                  <a:pt x="197370" y="574622"/>
                </a:cubicBezTo>
                <a:cubicBezTo>
                  <a:pt x="203787" y="589061"/>
                  <a:pt x="203595" y="606446"/>
                  <a:pt x="212360" y="619593"/>
                </a:cubicBezTo>
                <a:cubicBezTo>
                  <a:pt x="224119" y="637232"/>
                  <a:pt x="242341" y="649573"/>
                  <a:pt x="257331" y="664563"/>
                </a:cubicBezTo>
                <a:cubicBezTo>
                  <a:pt x="262328" y="679553"/>
                  <a:pt x="262840" y="696893"/>
                  <a:pt x="272321" y="709534"/>
                </a:cubicBezTo>
                <a:cubicBezTo>
                  <a:pt x="295764" y="740792"/>
                  <a:pt x="350633" y="793661"/>
                  <a:pt x="392242" y="814465"/>
                </a:cubicBezTo>
                <a:cubicBezTo>
                  <a:pt x="406375" y="821531"/>
                  <a:pt x="422223" y="824458"/>
                  <a:pt x="437213" y="829455"/>
                </a:cubicBezTo>
                <a:cubicBezTo>
                  <a:pt x="457200" y="844445"/>
                  <a:pt x="474827" y="863253"/>
                  <a:pt x="497173" y="874426"/>
                </a:cubicBezTo>
                <a:cubicBezTo>
                  <a:pt x="515600" y="883640"/>
                  <a:pt x="540472" y="877298"/>
                  <a:pt x="557134" y="889416"/>
                </a:cubicBezTo>
                <a:cubicBezTo>
                  <a:pt x="688818" y="985186"/>
                  <a:pt x="629523" y="961166"/>
                  <a:pt x="692045" y="1039318"/>
                </a:cubicBezTo>
                <a:cubicBezTo>
                  <a:pt x="777490" y="1146124"/>
                  <a:pt x="659724" y="975845"/>
                  <a:pt x="752006" y="1114268"/>
                </a:cubicBezTo>
                <a:cubicBezTo>
                  <a:pt x="761999" y="1144248"/>
                  <a:pt x="775788" y="1173221"/>
                  <a:pt x="781986" y="1204209"/>
                </a:cubicBezTo>
                <a:cubicBezTo>
                  <a:pt x="786983" y="1229193"/>
                  <a:pt x="786629" y="1255877"/>
                  <a:pt x="796977" y="1279160"/>
                </a:cubicBezTo>
                <a:cubicBezTo>
                  <a:pt x="820464" y="1332006"/>
                  <a:pt x="844446" y="1340787"/>
                  <a:pt x="886918" y="1369101"/>
                </a:cubicBezTo>
                <a:cubicBezTo>
                  <a:pt x="896911" y="1384091"/>
                  <a:pt x="908841" y="1397958"/>
                  <a:pt x="916898" y="1414072"/>
                </a:cubicBezTo>
                <a:cubicBezTo>
                  <a:pt x="923964" y="1428205"/>
                  <a:pt x="923123" y="1445895"/>
                  <a:pt x="931888" y="1459042"/>
                </a:cubicBezTo>
                <a:cubicBezTo>
                  <a:pt x="943647" y="1476681"/>
                  <a:pt x="961869" y="1489023"/>
                  <a:pt x="976859" y="1504013"/>
                </a:cubicBezTo>
                <a:cubicBezTo>
                  <a:pt x="981856" y="1524000"/>
                  <a:pt x="982636" y="1545546"/>
                  <a:pt x="991849" y="1563973"/>
                </a:cubicBezTo>
                <a:cubicBezTo>
                  <a:pt x="998169" y="1576614"/>
                  <a:pt x="1016580" y="1580832"/>
                  <a:pt x="1021829" y="1593954"/>
                </a:cubicBezTo>
                <a:cubicBezTo>
                  <a:pt x="1037132" y="1632211"/>
                  <a:pt x="1051809" y="1713875"/>
                  <a:pt x="1051809" y="1713875"/>
                </a:cubicBezTo>
                <a:cubicBezTo>
                  <a:pt x="1046812" y="1853783"/>
                  <a:pt x="1054734" y="1994753"/>
                  <a:pt x="1036819" y="2133599"/>
                </a:cubicBezTo>
                <a:cubicBezTo>
                  <a:pt x="1034106" y="2154624"/>
                  <a:pt x="1002367" y="2160164"/>
                  <a:pt x="991849" y="2178570"/>
                </a:cubicBezTo>
                <a:cubicBezTo>
                  <a:pt x="981628" y="2196458"/>
                  <a:pt x="982519" y="2218722"/>
                  <a:pt x="976859" y="2238531"/>
                </a:cubicBezTo>
                <a:cubicBezTo>
                  <a:pt x="953983" y="2318595"/>
                  <a:pt x="963174" y="2262377"/>
                  <a:pt x="916898" y="2373442"/>
                </a:cubicBezTo>
                <a:cubicBezTo>
                  <a:pt x="904743" y="2402613"/>
                  <a:pt x="896911" y="2433403"/>
                  <a:pt x="886918" y="2463383"/>
                </a:cubicBezTo>
                <a:lnTo>
                  <a:pt x="871927" y="2508354"/>
                </a:lnTo>
                <a:cubicBezTo>
                  <a:pt x="866930" y="2538334"/>
                  <a:pt x="863530" y="2568625"/>
                  <a:pt x="856937" y="2598295"/>
                </a:cubicBezTo>
                <a:cubicBezTo>
                  <a:pt x="853509" y="2613720"/>
                  <a:pt x="845779" y="2627936"/>
                  <a:pt x="841947" y="2643265"/>
                </a:cubicBezTo>
                <a:lnTo>
                  <a:pt x="811967" y="2763186"/>
                </a:lnTo>
                <a:cubicBezTo>
                  <a:pt x="816964" y="2838137"/>
                  <a:pt x="809752" y="2914918"/>
                  <a:pt x="826957" y="2988039"/>
                </a:cubicBezTo>
                <a:cubicBezTo>
                  <a:pt x="831083" y="3005576"/>
                  <a:pt x="855813" y="3009962"/>
                  <a:pt x="871927" y="3018019"/>
                </a:cubicBezTo>
                <a:cubicBezTo>
                  <a:pt x="893432" y="3028771"/>
                  <a:pt x="957648" y="3043196"/>
                  <a:pt x="976859" y="3047999"/>
                </a:cubicBezTo>
                <a:cubicBezTo>
                  <a:pt x="1029185" y="3100326"/>
                  <a:pt x="993431" y="3073511"/>
                  <a:pt x="1096780" y="3107960"/>
                </a:cubicBezTo>
                <a:lnTo>
                  <a:pt x="1141750" y="3122950"/>
                </a:lnTo>
                <a:cubicBezTo>
                  <a:pt x="1186721" y="3117953"/>
                  <a:pt x="1232766" y="3118934"/>
                  <a:pt x="1276662" y="3107960"/>
                </a:cubicBezTo>
                <a:cubicBezTo>
                  <a:pt x="1294140" y="3103591"/>
                  <a:pt x="1308074" y="3089843"/>
                  <a:pt x="1321632" y="3077980"/>
                </a:cubicBezTo>
                <a:cubicBezTo>
                  <a:pt x="1461932" y="2955217"/>
                  <a:pt x="1340359" y="3040511"/>
                  <a:pt x="1441554" y="2973049"/>
                </a:cubicBezTo>
                <a:cubicBezTo>
                  <a:pt x="1456544" y="2943069"/>
                  <a:pt x="1472911" y="2913738"/>
                  <a:pt x="1486524" y="2883108"/>
                </a:cubicBezTo>
                <a:cubicBezTo>
                  <a:pt x="1492941" y="2868669"/>
                  <a:pt x="1497173" y="2853330"/>
                  <a:pt x="1501514" y="2838137"/>
                </a:cubicBezTo>
                <a:cubicBezTo>
                  <a:pt x="1507174" y="2818328"/>
                  <a:pt x="1507291" y="2796604"/>
                  <a:pt x="1516504" y="2778177"/>
                </a:cubicBezTo>
                <a:cubicBezTo>
                  <a:pt x="1522825" y="2765536"/>
                  <a:pt x="1536491" y="2758190"/>
                  <a:pt x="1546485" y="2748196"/>
                </a:cubicBezTo>
                <a:cubicBezTo>
                  <a:pt x="1551482" y="2733206"/>
                  <a:pt x="1555251" y="2717749"/>
                  <a:pt x="1561475" y="2703226"/>
                </a:cubicBezTo>
                <a:cubicBezTo>
                  <a:pt x="1570277" y="2682687"/>
                  <a:pt x="1584389" y="2664464"/>
                  <a:pt x="1591455" y="2643265"/>
                </a:cubicBezTo>
                <a:cubicBezTo>
                  <a:pt x="1608053" y="2593470"/>
                  <a:pt x="1616534" y="2470169"/>
                  <a:pt x="1621436" y="2433403"/>
                </a:cubicBezTo>
                <a:cubicBezTo>
                  <a:pt x="1650776" y="2213359"/>
                  <a:pt x="1621623" y="2447363"/>
                  <a:pt x="1651416" y="2283501"/>
                </a:cubicBezTo>
                <a:cubicBezTo>
                  <a:pt x="1659691" y="2237989"/>
                  <a:pt x="1676176" y="2100411"/>
                  <a:pt x="1681396" y="2058649"/>
                </a:cubicBezTo>
                <a:cubicBezTo>
                  <a:pt x="1677490" y="1910220"/>
                  <a:pt x="1682026" y="1553394"/>
                  <a:pt x="1651416" y="1339121"/>
                </a:cubicBezTo>
                <a:cubicBezTo>
                  <a:pt x="1643516" y="1283817"/>
                  <a:pt x="1630620" y="1229334"/>
                  <a:pt x="1621436" y="1174229"/>
                </a:cubicBezTo>
                <a:cubicBezTo>
                  <a:pt x="1615627" y="1139378"/>
                  <a:pt x="1617618" y="1102817"/>
                  <a:pt x="1606445" y="1069298"/>
                </a:cubicBezTo>
                <a:cubicBezTo>
                  <a:pt x="1597231" y="1041658"/>
                  <a:pt x="1576917" y="1019054"/>
                  <a:pt x="1561475" y="994347"/>
                </a:cubicBezTo>
                <a:cubicBezTo>
                  <a:pt x="1547156" y="971436"/>
                  <a:pt x="1525798" y="935585"/>
                  <a:pt x="1501514" y="919396"/>
                </a:cubicBezTo>
                <a:cubicBezTo>
                  <a:pt x="1428212" y="870528"/>
                  <a:pt x="1457912" y="910543"/>
                  <a:pt x="1396583" y="859436"/>
                </a:cubicBezTo>
                <a:cubicBezTo>
                  <a:pt x="1332496" y="806030"/>
                  <a:pt x="1368793" y="828446"/>
                  <a:pt x="1321632" y="769495"/>
                </a:cubicBezTo>
                <a:cubicBezTo>
                  <a:pt x="1312803" y="758459"/>
                  <a:pt x="1301645" y="749508"/>
                  <a:pt x="1291652" y="739514"/>
                </a:cubicBezTo>
                <a:cubicBezTo>
                  <a:pt x="1265117" y="633373"/>
                  <a:pt x="1296798" y="716397"/>
                  <a:pt x="1246681" y="649573"/>
                </a:cubicBezTo>
                <a:cubicBezTo>
                  <a:pt x="1196511" y="582679"/>
                  <a:pt x="1199149" y="550857"/>
                  <a:pt x="1126760" y="514662"/>
                </a:cubicBezTo>
                <a:cubicBezTo>
                  <a:pt x="1126756" y="514660"/>
                  <a:pt x="1014336" y="477187"/>
                  <a:pt x="991849" y="469691"/>
                </a:cubicBezTo>
                <a:lnTo>
                  <a:pt x="946878" y="454701"/>
                </a:lnTo>
                <a:cubicBezTo>
                  <a:pt x="931888" y="444708"/>
                  <a:pt x="915976" y="435975"/>
                  <a:pt x="901908" y="424721"/>
                </a:cubicBezTo>
                <a:cubicBezTo>
                  <a:pt x="862293" y="393029"/>
                  <a:pt x="839372" y="345906"/>
                  <a:pt x="811967" y="304799"/>
                </a:cubicBezTo>
                <a:cubicBezTo>
                  <a:pt x="801974" y="289809"/>
                  <a:pt x="799464" y="264199"/>
                  <a:pt x="781986" y="259829"/>
                </a:cubicBezTo>
                <a:cubicBezTo>
                  <a:pt x="652173" y="227376"/>
                  <a:pt x="792706" y="267116"/>
                  <a:pt x="662065" y="214859"/>
                </a:cubicBezTo>
                <a:cubicBezTo>
                  <a:pt x="632723" y="203122"/>
                  <a:pt x="602104" y="194872"/>
                  <a:pt x="572124" y="184878"/>
                </a:cubicBezTo>
                <a:cubicBezTo>
                  <a:pt x="557134" y="179881"/>
                  <a:pt x="540301" y="178653"/>
                  <a:pt x="527154" y="169888"/>
                </a:cubicBezTo>
                <a:cubicBezTo>
                  <a:pt x="469036" y="131143"/>
                  <a:pt x="499274" y="145605"/>
                  <a:pt x="437213" y="124918"/>
                </a:cubicBezTo>
                <a:lnTo>
                  <a:pt x="362262" y="49967"/>
                </a:lnTo>
                <a:cubicBezTo>
                  <a:pt x="352268" y="39973"/>
                  <a:pt x="345689" y="24455"/>
                  <a:pt x="332281" y="19986"/>
                </a:cubicBezTo>
                <a:lnTo>
                  <a:pt x="287311" y="4996"/>
                </a:lnTo>
                <a:cubicBezTo>
                  <a:pt x="217357" y="9993"/>
                  <a:pt x="146380" y="7061"/>
                  <a:pt x="77449" y="19986"/>
                </a:cubicBezTo>
                <a:cubicBezTo>
                  <a:pt x="63558" y="22591"/>
                  <a:pt x="58775" y="41487"/>
                  <a:pt x="47468" y="49967"/>
                </a:cubicBezTo>
                <a:cubicBezTo>
                  <a:pt x="38530" y="56671"/>
                  <a:pt x="0" y="0"/>
                  <a:pt x="2498" y="34977"/>
                </a:cubicBez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500430" y="5929330"/>
            <a:ext cx="486261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/>
              <a:t>VEĽKÉ PREDELOVÉ VRCHY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BB0F592-C954-4BF8-9247-39D7DBC2A90E}"/>
              </a:ext>
            </a:extLst>
          </p:cNvPr>
          <p:cNvSpPr txBox="1"/>
          <p:nvPr/>
        </p:nvSpPr>
        <p:spPr>
          <a:xfrm>
            <a:off x="6325331" y="5230319"/>
            <a:ext cx="2789738" cy="58477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/>
              <a:t>Mt</a:t>
            </a:r>
            <a:r>
              <a:rPr lang="sk-SK" sz="3200" b="1" dirty="0"/>
              <a:t>. </a:t>
            </a:r>
            <a:r>
              <a:rPr lang="sk-SK" sz="3200" b="1" dirty="0" err="1"/>
              <a:t>Kočšuško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www.nationsonline.org/maps/australia-topographic-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334759" cy="6858000"/>
          </a:xfrm>
          <a:prstGeom prst="rect">
            <a:avLst/>
          </a:prstGeom>
          <a:noFill/>
        </p:spPr>
      </p:pic>
      <p:sp>
        <p:nvSpPr>
          <p:cNvPr id="3" name="Šípka doprava 2"/>
          <p:cNvSpPr/>
          <p:nvPr/>
        </p:nvSpPr>
        <p:spPr>
          <a:xfrm>
            <a:off x="211320" y="1500174"/>
            <a:ext cx="3789176" cy="157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MACDONELLOVE vrchy</a:t>
            </a:r>
          </a:p>
        </p:txBody>
      </p:sp>
      <p:sp>
        <p:nvSpPr>
          <p:cNvPr id="4" name="Šípka doprava 3"/>
          <p:cNvSpPr/>
          <p:nvPr/>
        </p:nvSpPr>
        <p:spPr>
          <a:xfrm rot="19853723">
            <a:off x="1126432" y="3134769"/>
            <a:ext cx="3429024" cy="1630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MUSGRAVOVE vrchy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www.nationsonline.org/maps/australia-topographic-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33475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74</TotalTime>
  <Words>166</Words>
  <Application>Microsoft Office PowerPoint</Application>
  <PresentationFormat>Prezentácia na obrazovke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Wingdings 2</vt:lpstr>
      <vt:lpstr>Papier</vt:lpstr>
      <vt:lpstr>Opakovanie </vt:lpstr>
      <vt:lpstr>ROZLOHA – najmenší svetadiel</vt:lpstr>
      <vt:lpstr>Prezentácia programu PowerPoint</vt:lpstr>
      <vt:lpstr>Austrália - povrch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- povrch</dc:title>
  <dc:creator>Jana</dc:creator>
  <cp:lastModifiedBy>sokolskaivana24@gmail.com</cp:lastModifiedBy>
  <cp:revision>18</cp:revision>
  <dcterms:created xsi:type="dcterms:W3CDTF">2019-09-30T18:30:55Z</dcterms:created>
  <dcterms:modified xsi:type="dcterms:W3CDTF">2021-11-28T09:50:08Z</dcterms:modified>
</cp:coreProperties>
</file>