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CB4B5"/>
    <a:srgbClr val="FFCC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8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1284-E1D9-4051-A9C4-43F4E4A0AD62}" type="datetimeFigureOut">
              <a:rPr lang="sk-SK" smtClean="0"/>
              <a:pPr/>
              <a:t>22.09.2019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EE09-1FA2-498D-9958-80137B88AE9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93169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1284-E1D9-4051-A9C4-43F4E4A0AD62}" type="datetimeFigureOut">
              <a:rPr lang="sk-SK" smtClean="0"/>
              <a:pPr/>
              <a:t>22.09.2019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EE09-1FA2-498D-9958-80137B88AE9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27083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1284-E1D9-4051-A9C4-43F4E4A0AD62}" type="datetimeFigureOut">
              <a:rPr lang="sk-SK" smtClean="0"/>
              <a:pPr/>
              <a:t>22.09.2019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EE09-1FA2-498D-9958-80137B88AE9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11191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1284-E1D9-4051-A9C4-43F4E4A0AD62}" type="datetimeFigureOut">
              <a:rPr lang="sk-SK" smtClean="0"/>
              <a:pPr/>
              <a:t>22.09.2019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EE09-1FA2-498D-9958-80137B88AE9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41698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1284-E1D9-4051-A9C4-43F4E4A0AD62}" type="datetimeFigureOut">
              <a:rPr lang="sk-SK" smtClean="0"/>
              <a:pPr/>
              <a:t>22.09.2019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EE09-1FA2-498D-9958-80137B88AE9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27803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1284-E1D9-4051-A9C4-43F4E4A0AD62}" type="datetimeFigureOut">
              <a:rPr lang="sk-SK" smtClean="0"/>
              <a:pPr/>
              <a:t>22.09.2019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EE09-1FA2-498D-9958-80137B88AE9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31347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1284-E1D9-4051-A9C4-43F4E4A0AD62}" type="datetimeFigureOut">
              <a:rPr lang="sk-SK" smtClean="0"/>
              <a:pPr/>
              <a:t>22.09.2019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EE09-1FA2-498D-9958-80137B88AE9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3330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1284-E1D9-4051-A9C4-43F4E4A0AD62}" type="datetimeFigureOut">
              <a:rPr lang="sk-SK" smtClean="0"/>
              <a:pPr/>
              <a:t>22.09.2019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EE09-1FA2-498D-9958-80137B88AE9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67368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1284-E1D9-4051-A9C4-43F4E4A0AD62}" type="datetimeFigureOut">
              <a:rPr lang="sk-SK" smtClean="0"/>
              <a:pPr/>
              <a:t>22.09.2019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EE09-1FA2-498D-9958-80137B88AE9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86048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1284-E1D9-4051-A9C4-43F4E4A0AD62}" type="datetimeFigureOut">
              <a:rPr lang="sk-SK" smtClean="0"/>
              <a:pPr/>
              <a:t>22.09.2019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EE09-1FA2-498D-9958-80137B88AE9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95223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1284-E1D9-4051-A9C4-43F4E4A0AD62}" type="datetimeFigureOut">
              <a:rPr lang="sk-SK" smtClean="0"/>
              <a:pPr/>
              <a:t>22.09.2019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EE09-1FA2-498D-9958-80137B88AE9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80445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rgbClr val="ECB4B5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E1284-E1D9-4051-A9C4-43F4E4A0AD62}" type="datetimeFigureOut">
              <a:rPr lang="sk-SK" smtClean="0"/>
              <a:pPr/>
              <a:t>22.09.2019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5EE09-1FA2-498D-9958-80137B88AE9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20685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nove-eurobankovky.eu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 descr="podlozka_zastava SR_02_mal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889"/>
            <a:ext cx="11821886" cy="5473559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65269" y="248194"/>
            <a:ext cx="6688183" cy="1006883"/>
          </a:xfrm>
        </p:spPr>
        <p:txBody>
          <a:bodyPr>
            <a:normAutofit/>
          </a:bodyPr>
          <a:lstStyle/>
          <a:p>
            <a:r>
              <a:rPr lang="sk-SK" sz="6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SLOVENSKÁ MENA</a:t>
            </a:r>
            <a:endParaRPr lang="sk-SK" sz="6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20684" y="5342708"/>
            <a:ext cx="8730344" cy="1515291"/>
          </a:xfrm>
        </p:spPr>
        <p:txBody>
          <a:bodyPr>
            <a:normAutofit/>
          </a:bodyPr>
          <a:lstStyle/>
          <a:p>
            <a:r>
              <a:rPr lang="sk-SK" sz="3200" b="1" dirty="0">
                <a:solidFill>
                  <a:schemeClr val="bg2">
                    <a:lumMod val="10000"/>
                  </a:schemeClr>
                </a:solidFill>
              </a:rPr>
              <a:t>„Feničania vymysleli peniaze, ale prečo tak málo</a:t>
            </a:r>
            <a:r>
              <a:rPr lang="sk-SK" sz="3200" b="1" dirty="0" smtClean="0">
                <a:solidFill>
                  <a:schemeClr val="bg2">
                    <a:lumMod val="10000"/>
                  </a:schemeClr>
                </a:solidFill>
              </a:rPr>
              <a:t>?„</a:t>
            </a:r>
          </a:p>
          <a:p>
            <a:r>
              <a:rPr lang="sk-SK" sz="3200" b="1" dirty="0">
                <a:solidFill>
                  <a:schemeClr val="bg2">
                    <a:lumMod val="10000"/>
                  </a:schemeClr>
                </a:solidFill>
              </a:rPr>
              <a:t> (Johann </a:t>
            </a:r>
            <a:r>
              <a:rPr lang="sk-SK" sz="3200" b="1" dirty="0" err="1">
                <a:solidFill>
                  <a:schemeClr val="bg2">
                    <a:lumMod val="10000"/>
                  </a:schemeClr>
                </a:solidFill>
              </a:rPr>
              <a:t>Nestroy</a:t>
            </a:r>
            <a:r>
              <a:rPr lang="sk-SK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sk-SK" sz="3200" b="1" dirty="0" smtClean="0">
                <a:solidFill>
                  <a:schemeClr val="bg2">
                    <a:lumMod val="10000"/>
                  </a:schemeClr>
                </a:solidFill>
              </a:rPr>
              <a:t>rakúsky </a:t>
            </a:r>
            <a:r>
              <a:rPr lang="sk-SK" sz="3200" b="1" dirty="0">
                <a:solidFill>
                  <a:schemeClr val="bg2">
                    <a:lumMod val="10000"/>
                  </a:schemeClr>
                </a:solidFill>
              </a:rPr>
              <a:t>operný herec)</a:t>
            </a:r>
          </a:p>
        </p:txBody>
      </p:sp>
    </p:spTree>
    <p:extLst>
      <p:ext uri="{BB962C8B-B14F-4D97-AF65-F5344CB8AC3E}">
        <p14:creationId xmlns:p14="http://schemas.microsoft.com/office/powerpoint/2010/main" xmlns="" val="125637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rôznych krajinách sa používajú rôzne meny.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Veľká Británia má libru, </a:t>
            </a:r>
            <a:endParaRPr lang="sk-SK" dirty="0" smtClean="0"/>
          </a:p>
          <a:p>
            <a:r>
              <a:rPr lang="sk-SK" dirty="0" smtClean="0"/>
              <a:t>Turci </a:t>
            </a:r>
            <a:r>
              <a:rPr lang="sk-SK" dirty="0"/>
              <a:t>líru</a:t>
            </a:r>
            <a:r>
              <a:rPr lang="sk-SK" dirty="0" smtClean="0"/>
              <a:t>,</a:t>
            </a:r>
          </a:p>
          <a:p>
            <a:r>
              <a:rPr lang="sk-SK" dirty="0" smtClean="0"/>
              <a:t> </a:t>
            </a:r>
            <a:r>
              <a:rPr lang="sk-SK" dirty="0"/>
              <a:t>Číňania </a:t>
            </a:r>
            <a:r>
              <a:rPr lang="sk-SK" dirty="0" err="1"/>
              <a:t>juan</a:t>
            </a:r>
            <a:r>
              <a:rPr lang="sk-SK" dirty="0"/>
              <a:t>, </a:t>
            </a:r>
            <a:endParaRPr lang="sk-SK" dirty="0" smtClean="0"/>
          </a:p>
          <a:p>
            <a:r>
              <a:rPr lang="sk-SK" dirty="0" smtClean="0"/>
              <a:t>Japonci </a:t>
            </a:r>
            <a:r>
              <a:rPr lang="sk-SK" dirty="0"/>
              <a:t>jen</a:t>
            </a:r>
            <a:r>
              <a:rPr lang="sk-SK" dirty="0" smtClean="0"/>
              <a:t>,</a:t>
            </a:r>
          </a:p>
          <a:p>
            <a:r>
              <a:rPr lang="sk-SK" dirty="0" smtClean="0"/>
              <a:t> </a:t>
            </a:r>
            <a:r>
              <a:rPr lang="sk-SK" dirty="0"/>
              <a:t>USA americký dolár alebo Kanaďania kanadský dolár, </a:t>
            </a:r>
            <a:endParaRPr lang="sk-SK" dirty="0" smtClean="0"/>
          </a:p>
          <a:p>
            <a:r>
              <a:rPr lang="sk-SK" dirty="0" smtClean="0"/>
              <a:t>Česi </a:t>
            </a:r>
            <a:r>
              <a:rPr lang="sk-SK" dirty="0"/>
              <a:t>korunu českú. </a:t>
            </a:r>
            <a:endParaRPr lang="sk-SK" dirty="0" smtClean="0"/>
          </a:p>
          <a:p>
            <a:r>
              <a:rPr lang="sk-SK" dirty="0" smtClean="0"/>
              <a:t>Vlastnú </a:t>
            </a:r>
            <a:r>
              <a:rPr lang="sk-SK" dirty="0"/>
              <a:t>korunu okrem Česka používajú v Dánsku, Estónsku, Nórsku, Švédsku, na Islande alebo na Faerských ostrovoch</a:t>
            </a:r>
            <a:r>
              <a:rPr lang="sk-SK" dirty="0" smtClean="0"/>
              <a:t>.</a:t>
            </a:r>
          </a:p>
          <a:p>
            <a:r>
              <a:rPr lang="sk-SK" dirty="0" smtClean="0"/>
              <a:t> </a:t>
            </a:r>
            <a:r>
              <a:rPr lang="sk-SK" dirty="0"/>
              <a:t>Korunou sa platilo donedávna aj na Slovensku.</a:t>
            </a:r>
          </a:p>
        </p:txBody>
      </p:sp>
      <p:pic>
        <p:nvPicPr>
          <p:cNvPr id="4" name="Obrázek 3" descr="vlajky_statu_e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309" y="1721982"/>
            <a:ext cx="2813005" cy="2813005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xmlns="" val="339141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Ako sa vyvíjala slovenská mena?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Koruna </a:t>
            </a:r>
            <a:r>
              <a:rPr lang="sk-SK" dirty="0" err="1" smtClean="0"/>
              <a:t>rakúsko</a:t>
            </a:r>
            <a:r>
              <a:rPr lang="sk-SK" dirty="0" smtClean="0"/>
              <a:t> – uhorská (1892 – 1918 )</a:t>
            </a:r>
          </a:p>
          <a:p>
            <a:r>
              <a:rPr lang="sk-SK" dirty="0" smtClean="0"/>
              <a:t>Koruna </a:t>
            </a:r>
            <a:r>
              <a:rPr lang="sk-SK" dirty="0" err="1" smtClean="0"/>
              <a:t>česko</a:t>
            </a:r>
            <a:r>
              <a:rPr lang="sk-SK" dirty="0" smtClean="0"/>
              <a:t> –slovenská ( 1919 – 1938 )</a:t>
            </a:r>
          </a:p>
          <a:p>
            <a:r>
              <a:rPr lang="sk-SK" dirty="0" smtClean="0"/>
              <a:t>Koruna slovenská ( 1939 – 1945 )</a:t>
            </a:r>
          </a:p>
          <a:p>
            <a:r>
              <a:rPr lang="sk-SK" dirty="0" smtClean="0"/>
              <a:t>Koruna československá ( 1945 – 1992 )</a:t>
            </a:r>
          </a:p>
          <a:p>
            <a:r>
              <a:rPr lang="sk-SK" dirty="0" smtClean="0"/>
              <a:t>Koruna slovenská ( 1993 – 2008 )</a:t>
            </a:r>
          </a:p>
          <a:p>
            <a:r>
              <a:rPr lang="sk-SK" dirty="0" smtClean="0"/>
              <a:t>Euro 2009 – dodnes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" name="Obrázek 3" descr="15087360-euro-mince-koruny-zmena_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954" y="3265714"/>
            <a:ext cx="4677591" cy="3118394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xmlns="" val="363909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Zaujímavosti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r>
              <a:rPr lang="sk-SK" dirty="0" smtClean="0"/>
              <a:t>V období spoločného štátu Čechov a Slovákov bola najviac používanou bankovkou stokorunáčka. V obehu sa nachádzala 31 rokov.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Najviac používanou mincou bola </a:t>
            </a:r>
            <a:r>
              <a:rPr lang="sk-SK" dirty="0" err="1" smtClean="0"/>
              <a:t>jednokorunáčka</a:t>
            </a:r>
            <a:r>
              <a:rPr lang="sk-SK" dirty="0" smtClean="0"/>
              <a:t>, ktorou sa u nás platilo 36 rokov.</a:t>
            </a:r>
          </a:p>
        </p:txBody>
      </p:sp>
      <p:pic>
        <p:nvPicPr>
          <p:cNvPr id="4" name="Obrázek 3" descr="20030627_v_stara-bankovka-100kc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062" y="2542193"/>
            <a:ext cx="4171949" cy="1949933"/>
          </a:xfrm>
          <a:prstGeom prst="rect">
            <a:avLst/>
          </a:prstGeom>
        </p:spPr>
      </p:pic>
      <p:pic>
        <p:nvPicPr>
          <p:cNvPr id="5" name="Obrázek 4" descr="DSC_0440.GI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034" y="5247047"/>
            <a:ext cx="1417227" cy="14541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07580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Prečo na Slovensku platíme eurami?</a:t>
            </a:r>
            <a:b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Na Slovensku bolo euro prijaté 1. januára 2009 </a:t>
            </a:r>
            <a:endParaRPr lang="sk-SK" dirty="0" smtClean="0"/>
          </a:p>
          <a:p>
            <a:r>
              <a:rPr lang="sk-SK" dirty="0"/>
              <a:t>Euro je pre Slovensko dôležitá mena</a:t>
            </a:r>
            <a:r>
              <a:rPr lang="sk-SK" dirty="0" smtClean="0"/>
              <a:t>.</a:t>
            </a:r>
          </a:p>
          <a:p>
            <a:r>
              <a:rPr lang="sk-SK" dirty="0" smtClean="0"/>
              <a:t> </a:t>
            </a:r>
            <a:r>
              <a:rPr lang="sk-SK" dirty="0"/>
              <a:t>Je významným dôkazom európskej integrácie a úlohy Európy vo svetovej ekonomike. </a:t>
            </a:r>
            <a:endParaRPr lang="sk-SK" dirty="0" smtClean="0"/>
          </a:p>
          <a:p>
            <a:r>
              <a:rPr lang="sk-SK" dirty="0" smtClean="0"/>
              <a:t>Vďaka </a:t>
            </a:r>
            <a:r>
              <a:rPr lang="sk-SK" dirty="0"/>
              <a:t>euru sa nemusia občania ani podnikatelia obávať kurzovej neistoty pri obchodovaní so zahraničím. </a:t>
            </a:r>
            <a:endParaRPr lang="sk-SK" dirty="0" smtClean="0"/>
          </a:p>
          <a:p>
            <a:r>
              <a:rPr lang="sk-SK" dirty="0" smtClean="0"/>
              <a:t>Euro </a:t>
            </a:r>
            <a:r>
              <a:rPr lang="sk-SK" dirty="0"/>
              <a:t>pritiahlo na Slovensko zahraničných obchodníkov aj výrobcov</a:t>
            </a:r>
            <a:r>
              <a:rPr lang="sk-SK" dirty="0" smtClean="0"/>
              <a:t>.</a:t>
            </a:r>
          </a:p>
          <a:p>
            <a:r>
              <a:rPr lang="sk-SK" dirty="0" smtClean="0"/>
              <a:t> </a:t>
            </a:r>
            <a:r>
              <a:rPr lang="sk-SK" dirty="0"/>
              <a:t>Pri cestovaní po krajinách Eurozóny využívame spoločné euro a nemusíme meniť peniaze a prepočítavať ceny, ani rozmýšľať o tom, čo s cudzou menou, ak nám ostali bankovky a mince. </a:t>
            </a:r>
          </a:p>
        </p:txBody>
      </p:sp>
      <p:pic>
        <p:nvPicPr>
          <p:cNvPr id="4" name="Obrázek 3" descr="33052_ob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"/>
            <a:ext cx="3505200" cy="210312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xmlns="" val="206763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Dajú sa staré platidlá vymeniť alebo použiť?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období od 1. januára 2009 do 31. decembra 2009 sa dali vymieňať za euro bezplatne vo všetkých bankách</a:t>
            </a:r>
            <a:r>
              <a:rPr lang="sk-SK" dirty="0" smtClean="0"/>
              <a:t>.</a:t>
            </a:r>
          </a:p>
          <a:p>
            <a:r>
              <a:rPr lang="sk-SK" dirty="0" smtClean="0"/>
              <a:t> </a:t>
            </a:r>
            <a:r>
              <a:rPr lang="sk-SK" dirty="0"/>
              <a:t>Staré mince </a:t>
            </a:r>
            <a:r>
              <a:rPr lang="sk-SK" dirty="0" smtClean="0"/>
              <a:t>bolo </a:t>
            </a:r>
            <a:r>
              <a:rPr lang="sk-SK" dirty="0"/>
              <a:t>možné vymeniť za eurá v Národnej banke Slovenska do konca roka 2013. Od roku 2014 to nie je možné. </a:t>
            </a:r>
            <a:endParaRPr lang="sk-SK" dirty="0" smtClean="0"/>
          </a:p>
          <a:p>
            <a:r>
              <a:rPr lang="sk-SK" dirty="0" smtClean="0"/>
              <a:t>Staré </a:t>
            </a:r>
            <a:r>
              <a:rPr lang="sk-SK" dirty="0"/>
              <a:t>bankovky bude možné vymeniť za eurá v Národnej banke Slovenska aj v budúcnosti, bez časového obmedzenia. </a:t>
            </a:r>
            <a:endParaRPr lang="sk-SK" dirty="0" smtClean="0"/>
          </a:p>
          <a:p>
            <a:r>
              <a:rPr lang="sk-SK" dirty="0" smtClean="0"/>
              <a:t>Mince</a:t>
            </a:r>
            <a:r>
              <a:rPr lang="sk-SK" dirty="0"/>
              <a:t>, bankovky a platidlá nájdené po predkoch môžu mať aj zberateľskú hodnotu.</a:t>
            </a:r>
          </a:p>
        </p:txBody>
      </p:sp>
      <p:pic>
        <p:nvPicPr>
          <p:cNvPr id="4" name="Obrázek 3" descr="7856764-many-euro-banknotes-money-image-photos-of-weal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42217" y="4692091"/>
            <a:ext cx="4249783" cy="2165909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xmlns="" val="400656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Aká je euromena?</a:t>
            </a:r>
            <a:b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2351313"/>
            <a:ext cx="10515600" cy="3825649"/>
          </a:xfrm>
        </p:spPr>
        <p:txBody>
          <a:bodyPr/>
          <a:lstStyle/>
          <a:p>
            <a:r>
              <a:rPr lang="sk-SK" dirty="0"/>
              <a:t>Na bankovkách sú vyobrazené mosty a okná v architektonických štýloch Európy, ktoré symbolizujú otvorenosť a vzájomné spájanie. </a:t>
            </a:r>
            <a:endParaRPr lang="sk-SK" dirty="0" smtClean="0"/>
          </a:p>
          <a:p>
            <a:r>
              <a:rPr lang="sk-SK" dirty="0" smtClean="0"/>
              <a:t>Všetky </a:t>
            </a:r>
            <a:r>
              <a:rPr lang="sk-SK" dirty="0"/>
              <a:t>mince majú jednu stranu rovnakú a na druhej sú vyobrazené symboly typické pre jednotlivé krajiny</a:t>
            </a:r>
            <a:r>
              <a:rPr lang="sk-SK" dirty="0" smtClean="0"/>
              <a:t>.</a:t>
            </a:r>
          </a:p>
          <a:p>
            <a:r>
              <a:rPr lang="sk-SK" dirty="0" smtClean="0"/>
              <a:t> </a:t>
            </a:r>
            <a:r>
              <a:rPr lang="sk-SK" dirty="0"/>
              <a:t>Všetky mince aj bankovky sú platné vo všetkých krajinách eurozóny</a:t>
            </a:r>
            <a:r>
              <a:rPr lang="sk-SK" dirty="0" smtClean="0"/>
              <a:t>.</a:t>
            </a:r>
          </a:p>
          <a:p>
            <a:r>
              <a:rPr lang="sk-SK" dirty="0" smtClean="0"/>
              <a:t> </a:t>
            </a:r>
            <a:r>
              <a:rPr lang="sk-SK" dirty="0"/>
              <a:t>Každá bankovka je pred falšovaním chránená skupinou ochranných prvkov, ktoré pozorným občanom môžu napomôcť pri overení pravosti.</a:t>
            </a:r>
          </a:p>
        </p:txBody>
      </p:sp>
      <p:pic>
        <p:nvPicPr>
          <p:cNvPr id="4" name="Obrázek 3" descr="euro_peniaze_mena_bankovky_v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086" y="0"/>
            <a:ext cx="6770913" cy="2423886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xmlns="" val="4275170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72886" y="0"/>
            <a:ext cx="10515600" cy="1175657"/>
          </a:xfrm>
        </p:spPr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Nové bankovky: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13509" y="1005840"/>
            <a:ext cx="10450285" cy="5617029"/>
          </a:xfrm>
        </p:spPr>
        <p:txBody>
          <a:bodyPr>
            <a:normAutofit/>
          </a:bodyPr>
          <a:lstStyle/>
          <a:p>
            <a:r>
              <a:rPr lang="sk-SK" dirty="0"/>
              <a:t>Od 02. mája 2013 je v obehu aj nová 5 € bankovka. Táto obsahuje zdokonalené ochranné prvky a je prvou zo série nových bankoviek, ktoré nesú názov Európa. Do obehu sa postupne dostanú nové bankovky aj ostatných nominálnych hodnôt. Platiť môžeme stále aj starou bankovkou, ktorá bude postupne stiahnutá z obehu</a:t>
            </a:r>
            <a:r>
              <a:rPr lang="sk-SK" dirty="0" smtClean="0"/>
              <a:t>.</a:t>
            </a:r>
          </a:p>
          <a:p>
            <a:endParaRPr lang="sk-SK" dirty="0" smtClean="0"/>
          </a:p>
          <a:p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13. januára 2014 bola oficiálne na tlačovej konferencii v ECB vo Frankfurte nad Mohanom odhalená nová 10 € bankovka, ktorá </a:t>
            </a:r>
            <a:r>
              <a:rPr lang="sk-SK" dirty="0" smtClean="0"/>
              <a:t>je </a:t>
            </a:r>
            <a:r>
              <a:rPr lang="sk-SK" dirty="0"/>
              <a:t>v eurozóne zavedená do obehu </a:t>
            </a:r>
            <a:r>
              <a:rPr lang="sk-SK" dirty="0" smtClean="0"/>
              <a:t>dňom </a:t>
            </a:r>
            <a:r>
              <a:rPr lang="sk-SK" dirty="0"/>
              <a:t>23. </a:t>
            </a:r>
            <a:r>
              <a:rPr lang="sk-SK" smtClean="0"/>
              <a:t>septembrom </a:t>
            </a:r>
            <a:r>
              <a:rPr lang="sk-SK" dirty="0"/>
              <a:t>2014.</a:t>
            </a:r>
          </a:p>
          <a:p>
            <a:endParaRPr lang="sk-SK" dirty="0"/>
          </a:p>
        </p:txBody>
      </p:sp>
      <p:pic>
        <p:nvPicPr>
          <p:cNvPr id="4" name="Obrázek 3" descr="bankovka-nova-5-eurovk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3115280"/>
            <a:ext cx="4480560" cy="1887793"/>
          </a:xfrm>
          <a:prstGeom prst="rect">
            <a:avLst/>
          </a:prstGeom>
        </p:spPr>
      </p:pic>
      <p:pic>
        <p:nvPicPr>
          <p:cNvPr id="5" name="Obrázek 4" descr="TY8M.eur10_jp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754" y="3148147"/>
            <a:ext cx="3933371" cy="184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638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4219304"/>
            <a:ext cx="9144000" cy="1093334"/>
          </a:xfrm>
        </p:spPr>
        <p:txBody>
          <a:bodyPr/>
          <a:lstStyle/>
          <a:p>
            <a:r>
              <a:rPr lang="sk-SK" dirty="0" smtClean="0"/>
              <a:t>Bankovky a mince nájdete na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10937" y="5342708"/>
            <a:ext cx="9144000" cy="685799"/>
          </a:xfrm>
        </p:spPr>
        <p:txBody>
          <a:bodyPr/>
          <a:lstStyle/>
          <a:p>
            <a:r>
              <a:rPr lang="sk-SK" dirty="0">
                <a:hlinkClick r:id="rId2"/>
              </a:rPr>
              <a:t>http://www.nove-eurobankovky.eu</a:t>
            </a:r>
            <a:r>
              <a:rPr lang="sk-SK" dirty="0" smtClean="0">
                <a:hlinkClick r:id="rId2"/>
              </a:rPr>
              <a:t>/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4" name="Obrázek 3" descr="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566" y="300445"/>
            <a:ext cx="7053943" cy="4167051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xmlns="" val="33802119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162</Words>
  <Application>Microsoft Office PowerPoint</Application>
  <PresentationFormat>Vlastná</PresentationFormat>
  <Paragraphs>52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Motív Office</vt:lpstr>
      <vt:lpstr>SLOVENSKÁ MENA</vt:lpstr>
      <vt:lpstr>V rôznych krajinách sa používajú rôzne meny.</vt:lpstr>
      <vt:lpstr>Ako sa vyvíjala slovenská mena? </vt:lpstr>
      <vt:lpstr>Zaujímavosti:</vt:lpstr>
      <vt:lpstr>Prečo na Slovensku platíme eurami? </vt:lpstr>
      <vt:lpstr>Dajú sa staré platidlá vymeniť alebo použiť?</vt:lpstr>
      <vt:lpstr>Aká je euromena? </vt:lpstr>
      <vt:lpstr>Nové bankovky:</vt:lpstr>
      <vt:lpstr>Bankovky a mince nájdete na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SLOVENSKÁ MENA</dc:title>
  <dc:creator>ACER</dc:creator>
  <cp:lastModifiedBy>Jaroslava Vitazkova</cp:lastModifiedBy>
  <cp:revision>12</cp:revision>
  <dcterms:created xsi:type="dcterms:W3CDTF">2014-09-23T15:17:23Z</dcterms:created>
  <dcterms:modified xsi:type="dcterms:W3CDTF">2019-09-22T10:19:08Z</dcterms:modified>
</cp:coreProperties>
</file>