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3.5.2018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3.5.2018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3.5.2018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3.5.2018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3.5.2018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3.5.2018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3.5.2018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3.5.2018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458200" cy="12223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 smtClean="0"/>
              <a:t>Ostatné geopolitické jednotky = tzv. </a:t>
            </a:r>
            <a:r>
              <a:rPr lang="sk-SK" b="1" dirty="0" err="1" smtClean="0"/>
              <a:t>pseudoštáty</a:t>
            </a:r>
            <a:endParaRPr lang="sk-SK" b="1" dirty="0"/>
          </a:p>
        </p:txBody>
      </p:sp>
      <p:pic>
        <p:nvPicPr>
          <p:cNvPr id="13314" name="Picture 2" descr="VÃ½sledok vyhÄ¾adÃ¡vania obrÃ¡zkov pre dopyt mapa sveta"/>
          <p:cNvPicPr>
            <a:picLocks noChangeAspect="1" noChangeArrowheads="1"/>
          </p:cNvPicPr>
          <p:nvPr/>
        </p:nvPicPr>
        <p:blipFill>
          <a:blip r:embed="rId2"/>
          <a:srcRect l="3000" t="5543" r="3000" b="3926"/>
          <a:stretch>
            <a:fillRect/>
          </a:stretch>
        </p:blipFill>
        <p:spPr bwMode="auto">
          <a:xfrm>
            <a:off x="228601" y="2209799"/>
            <a:ext cx="8789436" cy="45817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SEaLAND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6626" name="Picture 2" descr="sealan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399"/>
            <a:ext cx="6629400" cy="49788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HUTT </a:t>
            </a:r>
            <a:r>
              <a:rPr lang="sk-SK" b="1" dirty="0" smtClean="0"/>
              <a:t>RIVER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42753" t="26042" r="41435" b="34375"/>
          <a:stretch>
            <a:fillRect/>
          </a:stretch>
        </p:blipFill>
        <p:spPr bwMode="auto">
          <a:xfrm>
            <a:off x="3048000" y="609599"/>
            <a:ext cx="4343400" cy="611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</TotalTime>
  <Words>10</Words>
  <PresentationFormat>Prezentácia na obrazovke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Cestovanie</vt:lpstr>
      <vt:lpstr>Ostatné geopolitické jednotky = tzv. pseudoštáty</vt:lpstr>
      <vt:lpstr>SEaLAND</vt:lpstr>
      <vt:lpstr>HUTT RIVER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Ostatné geopolitické jednotky = tzv. pseudoštáty</dc:title>
  <dc:creator>hp</dc:creator>
  <cp:lastModifiedBy>hp</cp:lastModifiedBy>
  <cp:revision>4</cp:revision>
  <dcterms:created xsi:type="dcterms:W3CDTF">2018-05-03T15:11:42Z</dcterms:created>
  <dcterms:modified xsi:type="dcterms:W3CDTF">2018-05-03T15:17:59Z</dcterms:modified>
</cp:coreProperties>
</file>