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85" r:id="rId4"/>
    <p:sldId id="286" r:id="rId5"/>
    <p:sldId id="289" r:id="rId6"/>
    <p:sldId id="290" r:id="rId7"/>
    <p:sldId id="291" r:id="rId8"/>
    <p:sldId id="296" r:id="rId9"/>
    <p:sldId id="297" r:id="rId10"/>
    <p:sldId id="287" r:id="rId11"/>
    <p:sldId id="288" r:id="rId12"/>
    <p:sldId id="292" r:id="rId13"/>
    <p:sldId id="293" r:id="rId14"/>
    <p:sldId id="294" r:id="rId15"/>
    <p:sldId id="298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7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6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092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45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40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32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60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88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2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86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75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26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7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8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3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3DDF6-081C-4B5D-BBB8-A843C1AD0665}" type="datetimeFigureOut">
              <a:rPr lang="sk-SK" smtClean="0"/>
              <a:pPr/>
              <a:t>17.09.2021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1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5e2KC7Nwi8" TargetMode="External"/><Relationship Id="rId2" Type="http://schemas.openxmlformats.org/officeDocument/2006/relationships/hyperlink" Target="https://www.youtube.com/watch?v=YOeGXEm2wa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D19174-0530-412A-9E1D-FDECA456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927" y="360737"/>
            <a:ext cx="10279777" cy="2949325"/>
          </a:xfrm>
        </p:spPr>
        <p:txBody>
          <a:bodyPr/>
          <a:lstStyle/>
          <a:p>
            <a:pPr algn="ctr"/>
            <a:r>
              <a:rPr lang="sk-SK" dirty="0"/>
              <a:t>III. ČESKOSLOVENSKO </a:t>
            </a:r>
            <a:br>
              <a:rPr lang="sk-SK" dirty="0"/>
            </a:br>
            <a:r>
              <a:rPr lang="sk-SK" dirty="0"/>
              <a:t>V MEDZIVOJNOVOM OBDOBÍ</a:t>
            </a:r>
            <a:br>
              <a:rPr lang="sk-SK" dirty="0"/>
            </a:br>
            <a:r>
              <a:rPr lang="sk-SK" dirty="0"/>
              <a:t>(1918 - 1939)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5110F8-441D-466C-A2BC-A4C4C003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166" y="4250303"/>
            <a:ext cx="9180117" cy="2484566"/>
          </a:xfrm>
        </p:spPr>
        <p:txBody>
          <a:bodyPr>
            <a:normAutofit/>
          </a:bodyPr>
          <a:lstStyle/>
          <a:p>
            <a:r>
              <a:rPr lang="sk-SK" sz="3600" b="1" dirty="0"/>
              <a:t>I. SLOVENSKO VSTUPUJE DO ČSR</a:t>
            </a:r>
          </a:p>
        </p:txBody>
      </p:sp>
    </p:spTree>
    <p:extLst>
      <p:ext uri="{BB962C8B-B14F-4D97-AF65-F5344CB8AC3E}">
        <p14:creationId xmlns:p14="http://schemas.microsoft.com/office/powerpoint/2010/main" val="377981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Zahraničná politika ČSR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1234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podpora Francúzska</a:t>
            </a:r>
          </a:p>
          <a:p>
            <a:pPr algn="just"/>
            <a:r>
              <a:rPr lang="sk-SK" sz="3200" dirty="0"/>
              <a:t>1921 tzv. Malá dohoda (ČSR, Juhoslávia, Rumunsko) – chrániť pred územnými nárokmi Maďarska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8194" name="Picture 2" descr="Súvisiaci obrázok">
            <a:extLst>
              <a:ext uri="{FF2B5EF4-FFF2-40B4-BE49-F238E27FC236}">
                <a16:creationId xmlns:a16="http://schemas.microsoft.com/office/drawing/2014/main" id="{24E2EE8B-1367-4AEF-879E-3CC7A982D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41" y="3191996"/>
            <a:ext cx="46958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ýsledok vyhľadávania obrázkov pre dopyt mala dohoda">
            <a:extLst>
              <a:ext uri="{FF2B5EF4-FFF2-40B4-BE49-F238E27FC236}">
                <a16:creationId xmlns:a16="http://schemas.microsoft.com/office/drawing/2014/main" id="{CAEFCAA0-9CB4-4060-9F91-21EC30BC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590" y="2697256"/>
            <a:ext cx="2740941" cy="39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8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Vnútorné pomery ČSR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6521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centralizmus</a:t>
            </a:r>
          </a:p>
          <a:p>
            <a:pPr algn="just"/>
            <a:r>
              <a:rPr lang="sk-SK" sz="3200" dirty="0"/>
              <a:t>československý národ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1400976-AE5D-4F92-AE6A-5E28E25E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04" y="3096079"/>
            <a:ext cx="8897519" cy="342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3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Vnútorné pomery ČSR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1234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Ústava ČSR 1920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0242" name="Picture 2" descr="Výsledok vyhľadávania obrázkov pre dopyt ustava csr 1920">
            <a:extLst>
              <a:ext uri="{FF2B5EF4-FFF2-40B4-BE49-F238E27FC236}">
                <a16:creationId xmlns:a16="http://schemas.microsoft.com/office/drawing/2014/main" id="{5B938723-522E-4FED-B6DA-1B9E30C6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77" y="1790699"/>
            <a:ext cx="6522746" cy="43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7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Vnútorné pomery ČSR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17913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1919 zrušená SNR</a:t>
            </a:r>
          </a:p>
          <a:p>
            <a:pPr algn="just"/>
            <a:r>
              <a:rPr lang="sk-SK" sz="3200" dirty="0"/>
              <a:t>rozpúšťanie miestnych národných výborov a gárd</a:t>
            </a:r>
          </a:p>
          <a:p>
            <a:pPr algn="just"/>
            <a:r>
              <a:rPr lang="sk-SK" sz="3200" dirty="0"/>
              <a:t>právomoci prešli na obecné zastupiteľstvá, okresné a župné úrady, podriadené ministerstvu vnútra v Prahe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4338" name="Picture 2" descr="Velký státní znak ČSR">
            <a:extLst>
              <a:ext uri="{FF2B5EF4-FFF2-40B4-BE49-F238E27FC236}">
                <a16:creationId xmlns:a16="http://schemas.microsoft.com/office/drawing/2014/main" id="{4AC00FE6-208E-48BD-8FDB-D9E6A289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97" y="4055129"/>
            <a:ext cx="4778289" cy="262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6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Vnútorné pomery ČSR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74504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Ministerstvo s plnou mocou pre správu Slovenska na čele       s Vavrom Šrobárom</a:t>
            </a:r>
          </a:p>
          <a:p>
            <a:pPr algn="just"/>
            <a:r>
              <a:rPr lang="sk-SK" sz="3200" dirty="0"/>
              <a:t>14 oddelení – organizácia administratívneho, hospodárskeho, verejného a kultúrneho života</a:t>
            </a:r>
          </a:p>
          <a:p>
            <a:pPr algn="just"/>
            <a:r>
              <a:rPr lang="sk-SK" sz="3200" dirty="0"/>
              <a:t>v skutočnosti nemalo plnú moc, podriadené ministrovi vnútra v Prahe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2290" name="Picture 2" descr="Súvisiaci obrázok">
            <a:extLst>
              <a:ext uri="{FF2B5EF4-FFF2-40B4-BE49-F238E27FC236}">
                <a16:creationId xmlns:a16="http://schemas.microsoft.com/office/drawing/2014/main" id="{F05E3916-1B40-413E-9EAD-C0CD1C94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016" y="4464422"/>
            <a:ext cx="2195979" cy="226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7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ídlo Šrobárovej vlády">
            <a:extLst>
              <a:ext uri="{FF2B5EF4-FFF2-40B4-BE49-F238E27FC236}">
                <a16:creationId xmlns:a16="http://schemas.microsoft.com/office/drawing/2014/main" id="{69CDC758-6A8A-4EB6-A9D9-9DF4C4A33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35" y="43703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>
            <a:extLst>
              <a:ext uri="{FF2B5EF4-FFF2-40B4-BE49-F238E27FC236}">
                <a16:creationId xmlns:a16="http://schemas.microsoft.com/office/drawing/2014/main" id="{1AFA1822-31FE-4C34-A4B6-C528EA0C2B89}"/>
              </a:ext>
            </a:extLst>
          </p:cNvPr>
          <p:cNvSpPr/>
          <p:nvPr/>
        </p:nvSpPr>
        <p:spPr>
          <a:xfrm>
            <a:off x="3048000" y="6211669"/>
            <a:ext cx="7494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/>
              <a:t>Sídlo prvej slovenskej vlády Vavra Šrobára v Žiline</a:t>
            </a:r>
          </a:p>
          <a:p>
            <a:pPr algn="ctr"/>
            <a:r>
              <a:rPr lang="sk-SK" dirty="0" err="1"/>
              <a:t>Bacherova</a:t>
            </a:r>
            <a:r>
              <a:rPr lang="sk-SK" dirty="0"/>
              <a:t> vila v Žiline</a:t>
            </a:r>
          </a:p>
        </p:txBody>
      </p:sp>
    </p:spTree>
    <p:extLst>
      <p:ext uri="{BB962C8B-B14F-4D97-AF65-F5344CB8AC3E}">
        <p14:creationId xmlns:p14="http://schemas.microsoft.com/office/powerpoint/2010/main" val="395892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Vnútorné pomery ČSR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2782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Krajinský úrad na čele s krajinským prezidentom – od r. 1928 najvyšší štátny úradník na SVK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9DE868-0A2C-4F98-89E3-80777303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63" y="2801191"/>
            <a:ext cx="7987555" cy="35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7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107A135C-8B50-482E-97FD-1CBCE4967533}"/>
              </a:ext>
            </a:extLst>
          </p:cNvPr>
          <p:cNvSpPr/>
          <p:nvPr/>
        </p:nvSpPr>
        <p:spPr>
          <a:xfrm>
            <a:off x="2650435" y="4452730"/>
            <a:ext cx="79115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>
                <a:hlinkClick r:id="rId2"/>
              </a:rPr>
              <a:t>https://www.youtube.com/watch?v=YOeGXEm2wao</a:t>
            </a:r>
            <a:endParaRPr lang="sk-SK" sz="2400" dirty="0"/>
          </a:p>
          <a:p>
            <a:pPr algn="ctr"/>
            <a:endParaRPr lang="sk-SK" sz="2400" dirty="0"/>
          </a:p>
          <a:p>
            <a:pPr algn="ctr"/>
            <a:r>
              <a:rPr lang="sk-SK" sz="2400" dirty="0">
                <a:hlinkClick r:id="rId3"/>
              </a:rPr>
              <a:t>https://www.youtube.com/watch?v=55e2KC7Nwi8</a:t>
            </a:r>
            <a:endParaRPr lang="sk-SK" sz="2400" dirty="0"/>
          </a:p>
        </p:txBody>
      </p:sp>
      <p:pic>
        <p:nvPicPr>
          <p:cNvPr id="15362" name="Picture 2" descr="Výsledok vyhľadávania obrázkov pre dopyt video">
            <a:extLst>
              <a:ext uri="{FF2B5EF4-FFF2-40B4-BE49-F238E27FC236}">
                <a16:creationId xmlns:a16="http://schemas.microsoft.com/office/drawing/2014/main" id="{04061F38-8CEE-4FAD-82BB-B7705B67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46" y="1416423"/>
            <a:ext cx="3765177" cy="25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48AD5E66-C24C-4EC9-A90D-9117999FC020}"/>
              </a:ext>
            </a:extLst>
          </p:cNvPr>
          <p:cNvSpPr txBox="1"/>
          <p:nvPr/>
        </p:nvSpPr>
        <p:spPr>
          <a:xfrm>
            <a:off x="3186953" y="28238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/>
              <a:t>Pripomeňme si... Vznik ČSR</a:t>
            </a:r>
          </a:p>
        </p:txBody>
      </p:sp>
    </p:spTree>
    <p:extLst>
      <p:ext uri="{BB962C8B-B14F-4D97-AF65-F5344CB8AC3E}">
        <p14:creationId xmlns:p14="http://schemas.microsoft.com/office/powerpoint/2010/main" val="47052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Slovensko vstupuje do česko-slovenského štátu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92696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ČSR – jeden z nástupníckych štátov na troskách R-U</a:t>
            </a:r>
          </a:p>
          <a:p>
            <a:pPr algn="just"/>
            <a:r>
              <a:rPr lang="sk-SK" sz="3200" dirty="0"/>
              <a:t>hranice potvrdili medzinárodné dohody v r. 1919-  1920</a:t>
            </a:r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026" name="Picture 2" descr="Výsledok vyhľadávania obrázkov pre dopyt csr 1918 mapa">
            <a:extLst>
              <a:ext uri="{FF2B5EF4-FFF2-40B4-BE49-F238E27FC236}">
                <a16:creationId xmlns:a16="http://schemas.microsoft.com/office/drawing/2014/main" id="{8422F108-AE81-4170-8104-480F96CF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17" y="2832652"/>
            <a:ext cx="8248019" cy="372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Boj o Slovensko v rokoch 1918 - 1919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0858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maďarská vláda nerešpektovala Martinskú deklaráciu, ani rozhodnutie predstaviteľov víťazných mocností o vytýčení dočasnej slovensko-maďarskej hranice</a:t>
            </a:r>
          </a:p>
          <a:p>
            <a:pPr algn="just"/>
            <a:r>
              <a:rPr lang="sk-SK" sz="3200" dirty="0"/>
              <a:t>nechala na SVK vojsko, žandárov, úradníkov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4100" name="Picture 4" descr="Výsledok vyhľadávania obrázkov pre dopyt zakaz">
            <a:extLst>
              <a:ext uri="{FF2B5EF4-FFF2-40B4-BE49-F238E27FC236}">
                <a16:creationId xmlns:a16="http://schemas.microsoft.com/office/drawing/2014/main" id="{742ED6E4-CDD6-4A75-AC27-888A9FBC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44" y="3950901"/>
            <a:ext cx="2527344" cy="25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D4A03CEE-4319-4129-A106-74CAC76A6B20}"/>
              </a:ext>
            </a:extLst>
          </p:cNvPr>
          <p:cNvCxnSpPr>
            <a:cxnSpLocks/>
          </p:cNvCxnSpPr>
          <p:nvPr/>
        </p:nvCxnSpPr>
        <p:spPr>
          <a:xfrm flipV="1">
            <a:off x="5314122" y="3803375"/>
            <a:ext cx="2862469" cy="2809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3A88C6B7-326A-4C91-AAF0-5F3D145E676F}"/>
              </a:ext>
            </a:extLst>
          </p:cNvPr>
          <p:cNvCxnSpPr/>
          <p:nvPr/>
        </p:nvCxnSpPr>
        <p:spPr>
          <a:xfrm>
            <a:off x="5314122" y="3803375"/>
            <a:ext cx="2862469" cy="2809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Boj o Slovensko v rokoch 1918 - 1919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0858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miestne národné rady a národné gardy sa niekde pokúšali prevziať miestnu samosprávu od bývalých uhorských úradov</a:t>
            </a:r>
          </a:p>
          <a:p>
            <a:pPr algn="just"/>
            <a:r>
              <a:rPr lang="sk-SK" sz="3200" dirty="0"/>
              <a:t>starali sa o poriadok, organizovali hospodársky a verejný život</a:t>
            </a:r>
          </a:p>
          <a:p>
            <a:pPr algn="just"/>
            <a:r>
              <a:rPr lang="sk-SK" sz="3200" dirty="0"/>
              <a:t>darilo sa im len čiastočne</a:t>
            </a:r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6146" name="Picture 2" descr="Výsledok vyhľadávania obrázkov pre dopyt narodna rada">
            <a:extLst>
              <a:ext uri="{FF2B5EF4-FFF2-40B4-BE49-F238E27FC236}">
                <a16:creationId xmlns:a16="http://schemas.microsoft.com/office/drawing/2014/main" id="{4273E138-760F-4B65-BC87-B2098A2E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46" y="3429000"/>
            <a:ext cx="2695058" cy="29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5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Boj o Slovensko v rokoch 1918 - 1919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0858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slovenské územie obsadzovali tvoriace sa česko-slovenské armádne jednotky</a:t>
            </a:r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5122" name="Picture 2" descr="Slovenská republika rád:  Jeden z najkratšie trvajúcich štátnych útvarov, ktorý mal vzkriesiť povojnové Uhorsko">
            <a:extLst>
              <a:ext uri="{FF2B5EF4-FFF2-40B4-BE49-F238E27FC236}">
                <a16:creationId xmlns:a16="http://schemas.microsoft.com/office/drawing/2014/main" id="{FFA8BD98-4FD5-400F-BE5B-B10557C2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04" y="2549070"/>
            <a:ext cx="5743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0CE61625-C16C-47A8-8FBD-A802AC007A8F}"/>
              </a:ext>
            </a:extLst>
          </p:cNvPr>
          <p:cNvSpPr/>
          <p:nvPr/>
        </p:nvSpPr>
        <p:spPr>
          <a:xfrm>
            <a:off x="5918606" y="6147424"/>
            <a:ext cx="512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000000"/>
                </a:solidFill>
                <a:latin typeface="Tofino"/>
              </a:rPr>
              <a:t>1. čs. delostrelecký pluk sa chystá na južné Slovensko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95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Boj o Slovensko v rokoch 1918 - 1919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4392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 vyhlásení Maďarskej republiky rád (marec 1919) sa maďarská boľševická armáda pokúšala obsadiť SVK</a:t>
            </a:r>
          </a:p>
          <a:p>
            <a:pPr algn="just"/>
            <a:r>
              <a:rPr lang="sk-SK" sz="3200" dirty="0"/>
              <a:t>na obsadenom území vyhlásila Slovenskú republiku rád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2050" name="Picture 2" descr="Vlajka štátu">
            <a:extLst>
              <a:ext uri="{FF2B5EF4-FFF2-40B4-BE49-F238E27FC236}">
                <a16:creationId xmlns:a16="http://schemas.microsoft.com/office/drawing/2014/main" id="{9067BD38-1C6A-4580-8F16-0CDE8CBE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89" y="4080269"/>
            <a:ext cx="2058573" cy="123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Štátny znak">
            <a:extLst>
              <a:ext uri="{FF2B5EF4-FFF2-40B4-BE49-F238E27FC236}">
                <a16:creationId xmlns:a16="http://schemas.microsoft.com/office/drawing/2014/main" id="{B38D9027-6221-46AC-8453-5F4F8F14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510" y="3864435"/>
            <a:ext cx="1534723" cy="14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pa štátu">
            <a:extLst>
              <a:ext uri="{FF2B5EF4-FFF2-40B4-BE49-F238E27FC236}">
                <a16:creationId xmlns:a16="http://schemas.microsoft.com/office/drawing/2014/main" id="{AB41B0B6-7510-418F-8796-E0D8B14A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53" y="3429000"/>
            <a:ext cx="5818944" cy="30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: zakrivená doľava 4">
            <a:extLst>
              <a:ext uri="{FF2B5EF4-FFF2-40B4-BE49-F238E27FC236}">
                <a16:creationId xmlns:a16="http://schemas.microsoft.com/office/drawing/2014/main" id="{EABF2F52-51EC-4C88-A9B8-5C9AF0E1E617}"/>
              </a:ext>
            </a:extLst>
          </p:cNvPr>
          <p:cNvSpPr/>
          <p:nvPr/>
        </p:nvSpPr>
        <p:spPr>
          <a:xfrm>
            <a:off x="9488557" y="2927304"/>
            <a:ext cx="804883" cy="1044063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2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Boj o Slovensko v rokoch 1918 - 1919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0045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7D8BD2-8E93-4B55-A18A-72041FED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487643"/>
            <a:ext cx="5054631" cy="25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68D8BB-0028-4B7D-A17E-6D30DA9D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69" y="1487643"/>
            <a:ext cx="4812325" cy="254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5AD8F63-D109-4978-A68E-CCF66739B46B}"/>
              </a:ext>
            </a:extLst>
          </p:cNvPr>
          <p:cNvSpPr/>
          <p:nvPr/>
        </p:nvSpPr>
        <p:spPr>
          <a:xfrm>
            <a:off x="2538593" y="4155422"/>
            <a:ext cx="294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Vyhlásenie SRR v Prešove</a:t>
            </a:r>
            <a:endParaRPr lang="sk-SK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B1D3CA43-8111-4896-89B1-B6E8AFADD237}"/>
              </a:ext>
            </a:extLst>
          </p:cNvPr>
          <p:cNvSpPr/>
          <p:nvPr/>
        </p:nvSpPr>
        <p:spPr>
          <a:xfrm>
            <a:off x="7906923" y="4155422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Pamätník SRR v Prešove</a:t>
            </a:r>
            <a:endParaRPr lang="sk-SK" dirty="0"/>
          </a:p>
        </p:txBody>
      </p:sp>
      <p:pic>
        <p:nvPicPr>
          <p:cNvPr id="3078" name="Picture 6" descr="Slovenská republika rád:  Jeden z najkratšie trvajúcich štátnych útvarov, ktorý mal vzkriesiť povojnové Uhorsko">
            <a:extLst>
              <a:ext uri="{FF2B5EF4-FFF2-40B4-BE49-F238E27FC236}">
                <a16:creationId xmlns:a16="http://schemas.microsoft.com/office/drawing/2014/main" id="{8200C16B-B96B-4524-913A-9884E7B6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930" y="4524754"/>
            <a:ext cx="3563719" cy="22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E0596E4-4FB2-4F00-B325-324433333FC1}"/>
              </a:ext>
            </a:extLst>
          </p:cNvPr>
          <p:cNvSpPr/>
          <p:nvPr/>
        </p:nvSpPr>
        <p:spPr>
          <a:xfrm>
            <a:off x="8702256" y="5240570"/>
            <a:ext cx="2800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solidFill>
                  <a:srgbClr val="000000"/>
                </a:solidFill>
                <a:latin typeface="Tofino"/>
              </a:rPr>
              <a:t>Antonín </a:t>
            </a:r>
            <a:r>
              <a:rPr lang="sk-SK" dirty="0" err="1">
                <a:solidFill>
                  <a:srgbClr val="000000"/>
                </a:solidFill>
                <a:latin typeface="Tofino"/>
              </a:rPr>
              <a:t>Janoušek</a:t>
            </a:r>
            <a:r>
              <a:rPr lang="sk-SK" dirty="0">
                <a:solidFill>
                  <a:srgbClr val="000000"/>
                </a:solidFill>
                <a:latin typeface="Tofino"/>
              </a:rPr>
              <a:t>    Predseda vlády      Slovenskej republiky rád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4699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/>
              <a:t>Boj o Slovensko v rokoch 1918 - 1919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0858"/>
            <a:ext cx="10535412" cy="4340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koncom r. 1919 bolo oslobodené celé územie SVK</a:t>
            </a:r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7172" name="Picture 4" descr="Výsledok vyhľadávania obrázkov pre dopyt slovensko mapa 1920">
            <a:extLst>
              <a:ext uri="{FF2B5EF4-FFF2-40B4-BE49-F238E27FC236}">
                <a16:creationId xmlns:a16="http://schemas.microsoft.com/office/drawing/2014/main" id="{9F25AB27-1765-4C75-AEF1-F77237D7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28" y="2600606"/>
            <a:ext cx="7610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8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ax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355</Words>
  <Application>Microsoft Office PowerPoint</Application>
  <PresentationFormat>Širokouhlá</PresentationFormat>
  <Paragraphs>112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Corbel</vt:lpstr>
      <vt:lpstr>Tofino</vt:lpstr>
      <vt:lpstr>Paralaxa</vt:lpstr>
      <vt:lpstr>III. ČESKOSLOVENSKO  V MEDZIVOJNOVOM OBDOBÍ (1918 - 1939)</vt:lpstr>
      <vt:lpstr>Prezentácia programu PowerPoint</vt:lpstr>
      <vt:lpstr>Slovensko vstupuje do česko-slovenského štátu</vt:lpstr>
      <vt:lpstr>Boj o Slovensko v rokoch 1918 - 1919</vt:lpstr>
      <vt:lpstr>Boj o Slovensko v rokoch 1918 - 1919</vt:lpstr>
      <vt:lpstr>Boj o Slovensko v rokoch 1918 - 1919</vt:lpstr>
      <vt:lpstr>Boj o Slovensko v rokoch 1918 - 1919</vt:lpstr>
      <vt:lpstr>Boj o Slovensko v rokoch 1918 - 1919</vt:lpstr>
      <vt:lpstr>Boj o Slovensko v rokoch 1918 - 1919</vt:lpstr>
      <vt:lpstr>Zahraničná politika ČSR</vt:lpstr>
      <vt:lpstr>Vnútorné pomery ČSR</vt:lpstr>
      <vt:lpstr>Vnútorné pomery ČSR</vt:lpstr>
      <vt:lpstr>Vnútorné pomery ČSR</vt:lpstr>
      <vt:lpstr>Vnútorné pomery ČSR</vt:lpstr>
      <vt:lpstr>Prezentácia programu PowerPoint</vt:lpstr>
      <vt:lpstr>Vnútorné pomery ČSR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II. MEDZIVOJNOVÁ EURÓPA</dc:title>
  <dc:creator>Erika</dc:creator>
  <cp:lastModifiedBy>student</cp:lastModifiedBy>
  <cp:revision>143</cp:revision>
  <dcterms:created xsi:type="dcterms:W3CDTF">2019-10-20T11:58:33Z</dcterms:created>
  <dcterms:modified xsi:type="dcterms:W3CDTF">2021-09-17T08:39:24Z</dcterms:modified>
</cp:coreProperties>
</file>