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56" r:id="rId4"/>
    <p:sldId id="267" r:id="rId5"/>
    <p:sldId id="257" r:id="rId6"/>
    <p:sldId id="272" r:id="rId7"/>
    <p:sldId id="271" r:id="rId8"/>
    <p:sldId id="270" r:id="rId9"/>
    <p:sldId id="260" r:id="rId10"/>
    <p:sldId id="258" r:id="rId11"/>
    <p:sldId id="259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18.1.2021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POLOHA: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benel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15200" cy="5486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447800" y="1066800"/>
            <a:ext cx="571323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-prímorské štáty (okrem Luxemburska)</a:t>
            </a:r>
          </a:p>
          <a:p>
            <a:r>
              <a:rPr lang="sk-SK" sz="2400" dirty="0" smtClean="0"/>
              <a:t>-Z časť Európy</a:t>
            </a:r>
          </a:p>
          <a:p>
            <a:r>
              <a:rPr lang="sk-SK" sz="2400" dirty="0" smtClean="0"/>
              <a:t>-pri Severnom mori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PRÍRODNÉ POMERY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benelux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19200"/>
            <a:ext cx="4086688" cy="531182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" y="1219200"/>
            <a:ext cx="188904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A: POVRCH: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" y="1905000"/>
            <a:ext cx="323473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r>
              <a:rPr lang="sk-SK" b="1" u="sng" dirty="0" smtClean="0"/>
              <a:t>nížinatý </a:t>
            </a:r>
            <a:r>
              <a:rPr lang="sk-SK" dirty="0" smtClean="0"/>
              <a:t>(najmä Holandsko)</a:t>
            </a:r>
          </a:p>
          <a:p>
            <a:r>
              <a:rPr lang="sk-SK" dirty="0" smtClean="0"/>
              <a:t>Takmer polovica Holandska </a:t>
            </a:r>
          </a:p>
          <a:p>
            <a:r>
              <a:rPr lang="sk-SK" dirty="0" smtClean="0"/>
              <a:t>je pod morom 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3200400"/>
            <a:ext cx="427828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r>
              <a:rPr lang="sk-SK" b="1" u="sng" dirty="0" smtClean="0"/>
              <a:t>hornatý </a:t>
            </a:r>
            <a:r>
              <a:rPr lang="sk-SK" dirty="0" smtClean="0"/>
              <a:t>(Luxembursko a JV Belgicka)</a:t>
            </a:r>
          </a:p>
          <a:p>
            <a:r>
              <a:rPr lang="sk-SK" dirty="0" smtClean="0"/>
              <a:t>-pohoria sú nízke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03664"/>
            <a:ext cx="2743200" cy="7869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POLDER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POL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600200"/>
            <a:ext cx="7070531" cy="4724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0" y="304800"/>
            <a:ext cx="476515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-územie, ktoré vzniklo vysušením mora</a:t>
            </a:r>
          </a:p>
          <a:p>
            <a:r>
              <a:rPr lang="sk-SK" sz="2000" dirty="0" smtClean="0"/>
              <a:t>-typické pre Holandsko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31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B.) PODNEBIE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benel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400800" cy="48006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" y="1600200"/>
            <a:ext cx="83083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-mierne – typ oceánsky (veľa zrážok)- typické tzv. „anglické počasie“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C.) VODSTVO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56862"/>
            <a:ext cx="4074121" cy="570113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378849" y="1600200"/>
            <a:ext cx="3416576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-hustá riečna sieť</a:t>
            </a:r>
          </a:p>
          <a:p>
            <a:r>
              <a:rPr lang="sk-SK" sz="2000" dirty="0" smtClean="0"/>
              <a:t>-rieky sú vodnaté a splavné</a:t>
            </a:r>
          </a:p>
          <a:p>
            <a:r>
              <a:rPr lang="sk-SK" sz="2000" dirty="0" smtClean="0"/>
              <a:t>-známe rieky:</a:t>
            </a:r>
          </a:p>
          <a:p>
            <a:r>
              <a:rPr lang="sk-SK" sz="2000" dirty="0" smtClean="0"/>
              <a:t>    RÝN(ústi v Holandsku)</a:t>
            </a:r>
          </a:p>
          <a:p>
            <a:r>
              <a:rPr lang="sk-SK" sz="2000" dirty="0" smtClean="0"/>
              <a:t>    MAAS</a:t>
            </a:r>
          </a:p>
          <a:p>
            <a:r>
              <a:rPr lang="sk-SK" sz="2000" dirty="0" smtClean="0"/>
              <a:t>    SCHELDA...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d.) rastlinstvo a </a:t>
            </a:r>
            <a:r>
              <a:rPr lang="sk-SK" dirty="0" err="1" smtClean="0"/>
              <a:t>živoč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BENELUX le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620000" cy="50292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114800" y="1371600"/>
            <a:ext cx="3441968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-prevládajú lúky a pasienky</a:t>
            </a:r>
          </a:p>
          <a:p>
            <a:r>
              <a:rPr lang="sk-SK" sz="2000" dirty="0" smtClean="0"/>
              <a:t>-v Luxembursku - lesy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Začína tulipánová sezóna, je čas navštíviť Holandsko | Dromedár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572500" cy="5715000"/>
          </a:xfrm>
          <a:prstGeom prst="rect">
            <a:avLst/>
          </a:prstGeom>
          <a:noFill/>
        </p:spPr>
      </p:pic>
      <p:pic>
        <p:nvPicPr>
          <p:cNvPr id="4100" name="Picture 4" descr="Články - Tulipánové polia v Holandsku - x-reality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-1"/>
            <a:ext cx="6858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5239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9600" dirty="0" smtClean="0"/>
              <a:t>BENELUX</a:t>
            </a:r>
            <a:endParaRPr lang="sk-SK" sz="9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5943600"/>
            <a:ext cx="6484034" cy="9144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https://www.youtube.com/watch?v=KEm-YiEAvD8</a:t>
            </a:r>
            <a:endParaRPr lang="sk-SK" dirty="0"/>
          </a:p>
        </p:txBody>
      </p:sp>
      <p:sp>
        <p:nvSpPr>
          <p:cNvPr id="13314" name="AutoShape 2" descr="Výsledok vyhľadávania obrázkov pre dopyt BENEL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16" name="Picture 4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2847838" cy="3819525"/>
          </a:xfrm>
          <a:prstGeom prst="rect">
            <a:avLst/>
          </a:prstGeom>
          <a:noFill/>
        </p:spPr>
      </p:pic>
      <p:pic>
        <p:nvPicPr>
          <p:cNvPr id="13318" name="Picture 6" descr="Výsledok vyhľadávania obrázkov pre dopyt benelux pamiat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Belgicko - manekin pis, najzvláštnejšie monumenty a turistické atrakcie - Manneken pis"/>
          <p:cNvPicPr>
            <a:picLocks noChangeAspect="1" noChangeArrowheads="1"/>
          </p:cNvPicPr>
          <p:nvPr/>
        </p:nvPicPr>
        <p:blipFill>
          <a:blip r:embed="rId2"/>
          <a:srcRect t="2000" b="8000"/>
          <a:stretch>
            <a:fillRect/>
          </a:stretch>
        </p:blipFill>
        <p:spPr bwMode="auto">
          <a:xfrm>
            <a:off x="304800" y="0"/>
            <a:ext cx="5715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ZÁKLADNÉ INFORMÁCIE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BENEL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219200"/>
            <a:ext cx="4648200" cy="540881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" y="1524000"/>
            <a:ext cx="4182683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Belgicko: </a:t>
            </a:r>
            <a:r>
              <a:rPr lang="sk-SK" sz="2800" dirty="0" smtClean="0"/>
              <a:t>30 500 km2</a:t>
            </a:r>
          </a:p>
          <a:p>
            <a:r>
              <a:rPr lang="sk-SK" sz="2800" dirty="0" smtClean="0"/>
              <a:t>	        11,5 mil. </a:t>
            </a:r>
            <a:r>
              <a:rPr lang="sk-SK" sz="2800" dirty="0" err="1" smtClean="0"/>
              <a:t>ob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	         </a:t>
            </a:r>
            <a:r>
              <a:rPr lang="sk-SK" sz="2800" dirty="0" err="1" smtClean="0"/>
              <a:t>hl.m</a:t>
            </a:r>
            <a:r>
              <a:rPr lang="sk-SK" sz="2800" dirty="0" smtClean="0"/>
              <a:t>.: BRUSEL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3124200"/>
            <a:ext cx="513294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Holandsko: </a:t>
            </a:r>
            <a:r>
              <a:rPr lang="sk-SK" sz="2800" dirty="0" smtClean="0"/>
              <a:t>41 500 km2</a:t>
            </a:r>
          </a:p>
          <a:p>
            <a:r>
              <a:rPr lang="sk-SK" sz="2800" dirty="0" smtClean="0"/>
              <a:t>	        17 mil. </a:t>
            </a:r>
            <a:r>
              <a:rPr lang="sk-SK" sz="2800" dirty="0" err="1" smtClean="0"/>
              <a:t>ob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	         </a:t>
            </a:r>
            <a:r>
              <a:rPr lang="sk-SK" sz="2800" dirty="0" err="1" smtClean="0"/>
              <a:t>hl.m</a:t>
            </a:r>
            <a:r>
              <a:rPr lang="sk-SK" sz="2800" dirty="0" smtClean="0"/>
              <a:t>.: </a:t>
            </a:r>
            <a:r>
              <a:rPr lang="sk-SK" sz="2800" dirty="0" smtClean="0"/>
              <a:t>AMSTERDAM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0" y="4800600"/>
            <a:ext cx="506677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Luxembursko: 2 600</a:t>
            </a:r>
            <a:r>
              <a:rPr lang="sk-SK" sz="2800" dirty="0" smtClean="0"/>
              <a:t>km2</a:t>
            </a:r>
          </a:p>
          <a:p>
            <a:r>
              <a:rPr lang="sk-SK" sz="2800" dirty="0" smtClean="0"/>
              <a:t>	        616 000. </a:t>
            </a:r>
            <a:r>
              <a:rPr lang="sk-SK" sz="2800" dirty="0" err="1" smtClean="0"/>
              <a:t>ob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	         </a:t>
            </a:r>
            <a:r>
              <a:rPr lang="sk-SK" sz="2800" dirty="0" err="1" smtClean="0"/>
              <a:t>hl.m</a:t>
            </a:r>
            <a:r>
              <a:rPr lang="sk-SK" sz="2800" dirty="0" smtClean="0"/>
              <a:t>.: </a:t>
            </a:r>
            <a:r>
              <a:rPr lang="sk-SK" sz="2800" dirty="0" smtClean="0"/>
              <a:t>LUXEMBURG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928" t="16667" r="57833" b="6250"/>
          <a:stretch>
            <a:fillRect/>
          </a:stretch>
        </p:blipFill>
        <p:spPr bwMode="auto">
          <a:xfrm>
            <a:off x="0" y="457200"/>
            <a:ext cx="5105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 l="41215" t="31250" r="17789" b="43750"/>
          <a:stretch>
            <a:fillRect/>
          </a:stretch>
        </p:blipFill>
        <p:spPr bwMode="auto">
          <a:xfrm>
            <a:off x="3810000" y="2362200"/>
            <a:ext cx="53340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2928" t="15625" r="57833" b="6250"/>
          <a:stretch>
            <a:fillRect/>
          </a:stretch>
        </p:blipFill>
        <p:spPr bwMode="auto">
          <a:xfrm>
            <a:off x="0" y="609600"/>
            <a:ext cx="510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41801" t="31250" r="17203" b="44792"/>
          <a:stretch>
            <a:fillRect/>
          </a:stretch>
        </p:blipFill>
        <p:spPr bwMode="auto">
          <a:xfrm>
            <a:off x="3810000" y="2209800"/>
            <a:ext cx="533400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3514" t="16667" r="57833" b="6250"/>
          <a:stretch>
            <a:fillRect/>
          </a:stretch>
        </p:blipFill>
        <p:spPr bwMode="auto">
          <a:xfrm>
            <a:off x="0" y="228600"/>
            <a:ext cx="502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 l="41215" t="29167" r="18375" b="42708"/>
          <a:stretch>
            <a:fillRect/>
          </a:stretch>
        </p:blipFill>
        <p:spPr bwMode="auto">
          <a:xfrm>
            <a:off x="3886200" y="1905000"/>
            <a:ext cx="5257800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Štátne zriadenie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BENEL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066800"/>
            <a:ext cx="4648200" cy="540881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" y="1219200"/>
            <a:ext cx="5995359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-všetky sú </a:t>
            </a:r>
            <a:r>
              <a:rPr lang="sk-SK" sz="2400" b="1" dirty="0" smtClean="0"/>
              <a:t>konštitučné monarchie</a:t>
            </a:r>
          </a:p>
          <a:p>
            <a:r>
              <a:rPr lang="sk-SK" sz="2400" dirty="0" smtClean="0"/>
              <a:t>-konkrétne:</a:t>
            </a:r>
          </a:p>
          <a:p>
            <a:r>
              <a:rPr lang="sk-SK" sz="2400" dirty="0" smtClean="0"/>
              <a:t>	</a:t>
            </a:r>
            <a:r>
              <a:rPr lang="sk-SK" sz="2400" dirty="0" smtClean="0"/>
              <a:t>Belgicko + Holandsko –</a:t>
            </a:r>
            <a:r>
              <a:rPr lang="sk-SK" sz="2400" u="sng" dirty="0" smtClean="0"/>
              <a:t> kráľovstvá</a:t>
            </a:r>
          </a:p>
          <a:p>
            <a:r>
              <a:rPr lang="sk-SK" sz="2400" dirty="0" smtClean="0"/>
              <a:t>	Luxembursko - </a:t>
            </a:r>
            <a:r>
              <a:rPr lang="sk-SK" sz="2400" u="sng" dirty="0" smtClean="0"/>
              <a:t>veľkovojvodstvo</a:t>
            </a:r>
            <a:endParaRPr lang="sk-SK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</TotalTime>
  <Words>151</Words>
  <PresentationFormat>Prezentácia na obrazovke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Odliatok</vt:lpstr>
      <vt:lpstr>Snímka 1</vt:lpstr>
      <vt:lpstr>Snímka 2</vt:lpstr>
      <vt:lpstr>BENELUX</vt:lpstr>
      <vt:lpstr>Snímka 4</vt:lpstr>
      <vt:lpstr>ZÁKLADNÉ INFORMÁCIE</vt:lpstr>
      <vt:lpstr>Snímka 6</vt:lpstr>
      <vt:lpstr>Snímka 7</vt:lpstr>
      <vt:lpstr>Snímka 8</vt:lpstr>
      <vt:lpstr>Štátne zriadenie</vt:lpstr>
      <vt:lpstr>POLOHA:</vt:lpstr>
      <vt:lpstr>PRÍRODNÉ POMERY</vt:lpstr>
      <vt:lpstr>POLDER</vt:lpstr>
      <vt:lpstr>B.) PODNEBIE</vt:lpstr>
      <vt:lpstr>C.) VODSTVO</vt:lpstr>
      <vt:lpstr>d.) rastlinstvo a živoč.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BENELUX</dc:title>
  <dc:creator>hp</dc:creator>
  <cp:lastModifiedBy>hp</cp:lastModifiedBy>
  <cp:revision>45</cp:revision>
  <dcterms:created xsi:type="dcterms:W3CDTF">2016-12-06T14:15:35Z</dcterms:created>
  <dcterms:modified xsi:type="dcterms:W3CDTF">2021-01-18T11:29:30Z</dcterms:modified>
</cp:coreProperties>
</file>