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-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0998D-82E1-491D-A59E-A4D942D52DE5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1F3FF-B091-4930-9AD5-55157771526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89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e.sk/c/1940881/koniec-studenej-vojny-oznamili-na-malte.html#ixzz2UO88Tu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dirty="0" smtClean="0">
                <a:solidFill>
                  <a:schemeClr val="bg1"/>
                </a:solidFill>
              </a:rPr>
              <a:t>na parížskej schôdzke Konferencie o bezpečnosti a spolupráce v Európe</a:t>
            </a:r>
            <a:r>
              <a:rPr lang="sk-SK" dirty="0" smtClean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smtClean="0"/>
              <a:t>34 štátov prijalo Parížsku chartu o novej Európe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k-SK" dirty="0" smtClean="0"/>
              <a:t> (za koniec studenej vojny sa tiež označuje </a:t>
            </a:r>
            <a:r>
              <a:rPr lang="sk-SK" b="1" dirty="0" smtClean="0"/>
              <a:t>pád berlínskeho múra)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b="1" dirty="0" smtClean="0"/>
          </a:p>
          <a:p>
            <a:r>
              <a:rPr lang="sk-SK" b="1" dirty="0" smtClean="0"/>
              <a:t>3. December 1989.</a:t>
            </a:r>
            <a:r>
              <a:rPr lang="sk-SK" dirty="0" smtClean="0"/>
              <a:t> Malta. Opúšťame jednu epochu - studenú vojnu a vstupujeme do novej epochy," oznámil </a:t>
            </a:r>
            <a:r>
              <a:rPr lang="sk-SK" dirty="0" err="1" smtClean="0"/>
              <a:t>Gorbačov</a:t>
            </a:r>
            <a:r>
              <a:rPr lang="sk-SK" dirty="0" smtClean="0"/>
              <a:t>. V uvoľnenej atmosfére sľúbil, že Sovietsky zväz nikdy nezačne proti Američanom "horúcu vojnu". Bolo to asi posledné veľké predstavenie </a:t>
            </a:r>
            <a:r>
              <a:rPr lang="sk-SK" dirty="0" err="1" smtClean="0"/>
              <a:t>Gorbačova</a:t>
            </a:r>
            <a:r>
              <a:rPr lang="sk-SK" dirty="0" smtClean="0"/>
              <a:t> - už vtedy sa mu rozpadal socialistický blok a onedlho tak dopadol aj Sovietsky zväz.</a:t>
            </a:r>
          </a:p>
          <a:p>
            <a:r>
              <a:rPr lang="sk-SK" dirty="0" smtClean="0"/>
              <a:t>"Spojené štáty a Sovietsky zväz vstupujú do novej éry vzájomných vzťahov," potvrdil zmenu Bush. Bolo to jeho prvé stretnutie s </a:t>
            </a:r>
            <a:r>
              <a:rPr lang="sk-SK" dirty="0" err="1" smtClean="0"/>
              <a:t>Gorbačovom</a:t>
            </a:r>
            <a:r>
              <a:rPr lang="sk-SK" dirty="0" smtClean="0"/>
              <a:t> vo funkcii hlavy štátu. Ako </a:t>
            </a:r>
            <a:r>
              <a:rPr lang="sk-SK" dirty="0" err="1" smtClean="0"/>
              <a:t>Reaganov</a:t>
            </a:r>
            <a:r>
              <a:rPr lang="sk-SK" dirty="0" smtClean="0"/>
              <a:t> viceprezident bol pri všetkých predchádzajúcich veľkých dohodách so Sovietmi a rokovaniami preplával suverénne. (</a:t>
            </a:r>
            <a:r>
              <a:rPr lang="sk-SK" dirty="0" err="1" smtClean="0"/>
              <a:t>mch</a:t>
            </a:r>
            <a:r>
              <a:rPr lang="sk-SK" dirty="0" smtClean="0"/>
              <a:t>)</a:t>
            </a:r>
          </a:p>
          <a:p>
            <a: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Čítajte viac: </a:t>
            </a:r>
            <a: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http://www.sme.sk/c/1940881/koniec-studenej-vojny-oznamili-na-malte.html#ixzz2UO88TutS</a:t>
            </a:r>
            <a: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sk-SK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b="0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3F256-098F-45C9-BA52-1593926AC9AC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2479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8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0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969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52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1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58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7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4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09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60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12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F78A6F-C2E2-40E6-97A4-59BC87140E3E}" type="datetimeFigureOut">
              <a:rPr lang="sk-SK" smtClean="0"/>
              <a:t>27.04.2021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A3637D-CD20-47F3-B618-FEEA7C2335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29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ickarevue.com/clanok/od-ofenzivy-tet-po-porazku" TargetMode="External"/><Relationship Id="rId2" Type="http://schemas.openxmlformats.org/officeDocument/2006/relationships/hyperlink" Target="http://www.historickarevue.com/tag/studen&#225;+vojn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upn.gov.sk/sk/odkaz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61288" y="1432223"/>
            <a:ext cx="9966960" cy="3035808"/>
          </a:xfrm>
        </p:spPr>
        <p:txBody>
          <a:bodyPr/>
          <a:lstStyle/>
          <a:p>
            <a:pPr algn="ctr"/>
            <a:r>
              <a:rPr lang="sk-SK" dirty="0" smtClean="0"/>
              <a:t>Pád komunizmu v </a:t>
            </a:r>
            <a:r>
              <a:rPr lang="sk-SK" dirty="0" err="1" smtClean="0"/>
              <a:t>európe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2" y="4105722"/>
            <a:ext cx="3544824" cy="2375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89" y="4078672"/>
            <a:ext cx="4309357" cy="2349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aoblený obdĺžnik 2"/>
          <p:cNvSpPr/>
          <p:nvPr/>
        </p:nvSpPr>
        <p:spPr>
          <a:xfrm>
            <a:off x="4475593" y="4158879"/>
            <a:ext cx="2855343" cy="2295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Pozorne si pozrite obrázky a porozmýšľajte, kto je podľa vás na obrázkoch a čo vyjadrujú? Ak neviete, odpovede nájdete v tejto prezentácii.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67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0302-michail-gorbacov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5"/>
          <a:stretch/>
        </p:blipFill>
        <p:spPr bwMode="auto">
          <a:xfrm>
            <a:off x="8296567" y="-153675"/>
            <a:ext cx="4161663" cy="4981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dĺžnik 7"/>
          <p:cNvSpPr/>
          <p:nvPr/>
        </p:nvSpPr>
        <p:spPr>
          <a:xfrm>
            <a:off x="6987487" y="5121208"/>
            <a:ext cx="2236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skončiť nepriateľstvo medzi USA a ZSSR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18333" y="91271"/>
            <a:ext cx="8949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80-te roky</a:t>
            </a:r>
          </a:p>
          <a:p>
            <a:r>
              <a:rPr lang="sk-SK" sz="3200" dirty="0" smtClean="0"/>
              <a:t>Začiatkom 80. rokov napätie medzi Východom a Západom opäť narástlo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b="1" dirty="0" smtClean="0"/>
              <a:t>ZSSR- hospodárska kríza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3200" b="1" dirty="0" smtClean="0"/>
              <a:t>USA- </a:t>
            </a:r>
            <a:r>
              <a:rPr lang="sk-SK" sz="3200" b="1" dirty="0" err="1" smtClean="0"/>
              <a:t>Ronald</a:t>
            </a:r>
            <a:r>
              <a:rPr lang="sk-SK" sz="3200" b="1" dirty="0" smtClean="0"/>
              <a:t> </a:t>
            </a:r>
            <a:r>
              <a:rPr lang="sk-SK" sz="3200" b="1" dirty="0" err="1" smtClean="0"/>
              <a:t>Regan</a:t>
            </a:r>
            <a:r>
              <a:rPr lang="sk-SK" sz="3200" b="1" dirty="0" smtClean="0"/>
              <a:t> prezident- voči ZSSR tvrdý postoj , nové zbrojenie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303963" y="5337371"/>
            <a:ext cx="511342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dirty="0" smtClean="0"/>
              <a:t>nastoľuje politiku Perestrojky- prestavby režimu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dirty="0" err="1" smtClean="0"/>
              <a:t>Glasnosti</a:t>
            </a:r>
            <a:r>
              <a:rPr lang="sk-SK" sz="2400" b="1" dirty="0" smtClean="0"/>
              <a:t>- otvorenosti, jasnosti</a:t>
            </a:r>
          </a:p>
        </p:txBody>
      </p:sp>
      <p:pic>
        <p:nvPicPr>
          <p:cNvPr id="12" name="Picture 4" descr="1985_53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3" y="3140685"/>
            <a:ext cx="2808312" cy="19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3273798" y="3403127"/>
            <a:ext cx="533373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400" dirty="0"/>
              <a:t>nástup nového sovietskeho vedenia na čele s </a:t>
            </a:r>
            <a:r>
              <a:rPr lang="sk-SK" sz="3200" b="1" dirty="0">
                <a:solidFill>
                  <a:srgbClr val="FF0000"/>
                </a:solidFill>
              </a:rPr>
              <a:t>M. </a:t>
            </a:r>
            <a:r>
              <a:rPr lang="sk-SK" sz="3200" b="1" dirty="0" err="1" smtClean="0">
                <a:solidFill>
                  <a:srgbClr val="FF0000"/>
                </a:solidFill>
              </a:rPr>
              <a:t>Gorbačovom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3" name="Šípka nadol 2"/>
          <p:cNvSpPr/>
          <p:nvPr/>
        </p:nvSpPr>
        <p:spPr>
          <a:xfrm>
            <a:off x="3653600" y="4433977"/>
            <a:ext cx="534838" cy="7001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5339751" y="5375868"/>
            <a:ext cx="1544129" cy="1002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Cieľ: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315" y="5073003"/>
            <a:ext cx="2893336" cy="1577773"/>
          </a:xfrm>
          <a:prstGeom prst="rect">
            <a:avLst/>
          </a:prstGeom>
        </p:spPr>
      </p:pic>
      <p:sp>
        <p:nvSpPr>
          <p:cNvPr id="7" name="Zaoblený obdĺžnik 6"/>
          <p:cNvSpPr/>
          <p:nvPr/>
        </p:nvSpPr>
        <p:spPr>
          <a:xfrm>
            <a:off x="10153972" y="4029430"/>
            <a:ext cx="2038028" cy="7644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b="1" i="1" dirty="0" smtClean="0">
                <a:solidFill>
                  <a:srgbClr val="FFFF00"/>
                </a:solidFill>
              </a:rPr>
              <a:t>Viete povedať čo je prohibícia a ako súvisí s </a:t>
            </a:r>
            <a:r>
              <a:rPr lang="sk-SK" sz="1200" b="1" i="1" dirty="0" err="1" smtClean="0">
                <a:solidFill>
                  <a:srgbClr val="FFFF00"/>
                </a:solidFill>
              </a:rPr>
              <a:t>Gorbačovom</a:t>
            </a:r>
            <a:r>
              <a:rPr lang="sk-SK" sz="1200" b="1" i="1" dirty="0" smtClean="0">
                <a:solidFill>
                  <a:srgbClr val="FFFF00"/>
                </a:solidFill>
              </a:rPr>
              <a:t>? (vyhľadaj na internete odpoveď)</a:t>
            </a:r>
            <a:endParaRPr lang="sk-SK" sz="1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 animBg="1"/>
      <p:bldP spid="3" grpId="0" animBg="1"/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65" y="263081"/>
            <a:ext cx="11128248" cy="160934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Zlomový rok 1989- rozpad východného bloku</a:t>
            </a: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315954" y="1389888"/>
            <a:ext cx="5844226" cy="768096"/>
          </a:xfrm>
        </p:spPr>
        <p:txBody>
          <a:bodyPr/>
          <a:lstStyle/>
          <a:p>
            <a:r>
              <a:rPr lang="sk-SK" b="1" dirty="0" smtClean="0"/>
              <a:t>Komunistický režim  začal padať a nakoniec sa aj zrútil v týchto štátoch: </a:t>
            </a:r>
          </a:p>
        </p:txBody>
      </p:sp>
      <p:pic>
        <p:nvPicPr>
          <p:cNvPr id="4" name="Picture 4" descr="Mapa Sovietskeho blo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0" y="1773936"/>
            <a:ext cx="3087684" cy="4678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62" y="1453209"/>
            <a:ext cx="2733705" cy="1831582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3523859" y="4559813"/>
            <a:ext cx="48826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4. 17</a:t>
            </a:r>
            <a:r>
              <a:rPr lang="sk-SK" sz="2400" dirty="0">
                <a:solidFill>
                  <a:srgbClr val="FF0000"/>
                </a:solidFill>
              </a:rPr>
              <a:t>. november 1989- nežná revolúcia v </a:t>
            </a:r>
            <a:r>
              <a:rPr lang="sk-SK" sz="2400" b="1" dirty="0">
                <a:solidFill>
                  <a:srgbClr val="FF0000"/>
                </a:solidFill>
              </a:rPr>
              <a:t>Československu, </a:t>
            </a:r>
          </a:p>
          <a:p>
            <a:r>
              <a:rPr lang="sk-SK" sz="2400" b="1" dirty="0" smtClean="0"/>
              <a:t>5. Bulharsko</a:t>
            </a:r>
            <a:endParaRPr lang="sk-SK" sz="2400" b="1" dirty="0"/>
          </a:p>
          <a:p>
            <a:r>
              <a:rPr lang="sk-SK" sz="2400" b="1" dirty="0" smtClean="0"/>
              <a:t>6. Rumunsko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05" y="3663517"/>
            <a:ext cx="3924449" cy="2956695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3534324" y="2106449"/>
            <a:ext cx="2491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1. Poľsko </a:t>
            </a:r>
            <a:r>
              <a:rPr lang="sk-SK" b="1" dirty="0"/>
              <a:t>– ako prvé </a:t>
            </a:r>
          </a:p>
        </p:txBody>
      </p:sp>
      <p:sp>
        <p:nvSpPr>
          <p:cNvPr id="10" name="Obdĺžnik 9"/>
          <p:cNvSpPr/>
          <p:nvPr/>
        </p:nvSpPr>
        <p:spPr>
          <a:xfrm>
            <a:off x="3534324" y="2538126"/>
            <a:ext cx="160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2. Maďarsko</a:t>
            </a:r>
            <a:endParaRPr lang="sk-SK" b="1" dirty="0"/>
          </a:p>
        </p:txBody>
      </p:sp>
      <p:sp>
        <p:nvSpPr>
          <p:cNvPr id="11" name="Obdĺžnik 10"/>
          <p:cNvSpPr/>
          <p:nvPr/>
        </p:nvSpPr>
        <p:spPr>
          <a:xfrm>
            <a:off x="3534324" y="30171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 smtClean="0"/>
              <a:t>3. Nemecko-  </a:t>
            </a:r>
            <a:r>
              <a:rPr lang="sk-SK" b="1" dirty="0"/>
              <a:t>pád Berlínskeho múru a zjednotenie Nemecka- 9. november 89,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0374537" y="934015"/>
            <a:ext cx="1673158" cy="135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Už viete odpoveď, kto je na obrázku a prečo je smutný?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92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2969"/>
            <a:ext cx="10058400" cy="1609344"/>
          </a:xfrm>
        </p:spPr>
        <p:txBody>
          <a:bodyPr/>
          <a:lstStyle/>
          <a:p>
            <a:pPr algn="l"/>
            <a:r>
              <a:rPr lang="sk-SK" b="1" dirty="0" smtClean="0"/>
              <a:t>Koniec studenej vojny: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6357" y="1005612"/>
            <a:ext cx="5350214" cy="1348306"/>
          </a:xfrm>
        </p:spPr>
        <p:txBody>
          <a:bodyPr>
            <a:noAutofit/>
          </a:bodyPr>
          <a:lstStyle/>
          <a:p>
            <a:r>
              <a:rPr lang="sk-SK" sz="2800" b="1" dirty="0" smtClean="0"/>
              <a:t>Po revolúciách a páde komunistických režimov v roku 1989</a:t>
            </a:r>
          </a:p>
        </p:txBody>
      </p:sp>
      <p:sp>
        <p:nvSpPr>
          <p:cNvPr id="5" name="Obdĺžnik 4"/>
          <p:cNvSpPr/>
          <p:nvPr/>
        </p:nvSpPr>
        <p:spPr>
          <a:xfrm>
            <a:off x="0" y="3602132"/>
            <a:ext cx="55836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600" i="1" dirty="0" smtClean="0">
                <a:solidFill>
                  <a:srgbClr val="000000"/>
                </a:solidFill>
              </a:rPr>
              <a:t>Hore: Fotografia zo zasadnutia KBSE v Paríži. Stretnutie sa uskutočnilo :19.-21. novembra 1990</a:t>
            </a:r>
          </a:p>
          <a:p>
            <a:r>
              <a:rPr lang="sk-SK" sz="1600" i="1" dirty="0" smtClean="0">
                <a:solidFill>
                  <a:srgbClr val="000000"/>
                </a:solidFill>
              </a:rPr>
              <a:t>Výsledok: Prijatie záverečného dokumentu: </a:t>
            </a:r>
            <a:r>
              <a:rPr lang="sk-SK" sz="1600" i="1" dirty="0" smtClean="0"/>
              <a:t>Parížska charta </a:t>
            </a:r>
            <a:r>
              <a:rPr lang="sk-SK" sz="1600" i="1" dirty="0"/>
              <a:t>pre novú </a:t>
            </a:r>
            <a:r>
              <a:rPr lang="sk-SK" sz="1600" i="1" dirty="0" smtClean="0"/>
              <a:t>Európu- považuje sa to za jeden z momentov konca studenej vojny. </a:t>
            </a:r>
            <a:endParaRPr lang="sk-SK" sz="1600" i="1" dirty="0" smtClean="0">
              <a:solidFill>
                <a:srgbClr val="000000"/>
              </a:solidFill>
            </a:endParaRPr>
          </a:p>
          <a:p>
            <a:endParaRPr lang="sk-SK" i="1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41804" y="4200769"/>
            <a:ext cx="4033192" cy="2045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4000" b="1" dirty="0" smtClean="0"/>
              <a:t>Nasledoval rozpad ZSSR- 1991</a:t>
            </a:r>
            <a:endParaRPr lang="sk-SK" sz="8000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33" y="54745"/>
            <a:ext cx="2503259" cy="250325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8" y="3795342"/>
            <a:ext cx="2106124" cy="2856822"/>
          </a:xfrm>
          <a:prstGeom prst="rect">
            <a:avLst/>
          </a:prstGeom>
        </p:spPr>
      </p:pic>
      <p:sp>
        <p:nvSpPr>
          <p:cNvPr id="8" name="Zaoblený obdĺžnik 7"/>
          <p:cNvSpPr/>
          <p:nvPr/>
        </p:nvSpPr>
        <p:spPr>
          <a:xfrm>
            <a:off x="205163" y="5330757"/>
            <a:ext cx="4916241" cy="1185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Úloha: Pozrite si obrázok a skúste odpovedať, kto je na nich zobrazený? ( Pomôcka: hlavné osobnosti USA, Anglicka a ZSSR ) </a:t>
            </a:r>
            <a:endParaRPr lang="sk-SK" i="1" dirty="0"/>
          </a:p>
        </p:txBody>
      </p:sp>
      <p:sp>
        <p:nvSpPr>
          <p:cNvPr id="9" name="Obdĺžnik 8"/>
          <p:cNvSpPr/>
          <p:nvPr/>
        </p:nvSpPr>
        <p:spPr>
          <a:xfrm>
            <a:off x="5231590" y="2317150"/>
            <a:ext cx="64070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4800" b="1" dirty="0">
                <a:solidFill>
                  <a:srgbClr val="FF0000"/>
                </a:solidFill>
              </a:rPr>
              <a:t>Rok 1990- </a:t>
            </a:r>
            <a:r>
              <a:rPr lang="sk-SK" sz="1600" b="1" dirty="0"/>
              <a:t>Na oficiálnej úrovni bol koniec svetovej vojny vyhlásený v Paríži v novembri 1990, na zasadnutí Konferencie pre bezpečnosť a spoluprácu v Európe</a:t>
            </a:r>
          </a:p>
          <a:p>
            <a:pPr lvl="1">
              <a:buNone/>
            </a:pPr>
            <a:endParaRPr lang="sk-SK" b="1" dirty="0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3" y="1089276"/>
            <a:ext cx="4270443" cy="23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955082" y="745528"/>
            <a:ext cx="4027446" cy="1609344"/>
          </a:xfrm>
        </p:spPr>
        <p:txBody>
          <a:bodyPr/>
          <a:lstStyle/>
          <a:p>
            <a:r>
              <a:rPr lang="sk-SK" dirty="0" smtClean="0"/>
              <a:t>PREZENTÁCIU VYPRACOVALA: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69848" y="2121408"/>
            <a:ext cx="4494373" cy="4050792"/>
          </a:xfrm>
        </p:spPr>
        <p:txBody>
          <a:bodyPr/>
          <a:lstStyle/>
          <a:p>
            <a:r>
              <a:rPr lang="sk-SK" dirty="0" smtClean="0">
                <a:hlinkClick r:id="rId2"/>
              </a:rPr>
              <a:t>Chcete sa </a:t>
            </a:r>
            <a:r>
              <a:rPr lang="sk-SK" dirty="0">
                <a:hlinkClick r:id="rId2"/>
              </a:rPr>
              <a:t>dozvedieť </a:t>
            </a:r>
            <a:r>
              <a:rPr lang="sk-SK" dirty="0" smtClean="0">
                <a:hlinkClick r:id="rId2"/>
              </a:rPr>
              <a:t>viac o tejto téme? </a:t>
            </a:r>
            <a:r>
              <a:rPr lang="sk-SK" dirty="0" err="1" smtClean="0">
                <a:hlinkClick r:id="rId2"/>
              </a:rPr>
              <a:t>Klinite</a:t>
            </a:r>
            <a:r>
              <a:rPr lang="sk-SK" dirty="0" smtClean="0">
                <a:hlinkClick r:id="rId2"/>
              </a:rPr>
              <a:t> sem: https</a:t>
            </a:r>
            <a:r>
              <a:rPr lang="sk-SK" dirty="0">
                <a:hlinkClick r:id="rId2"/>
              </a:rPr>
              <a:t>://1989.sng.sk/rozpad-vychodneho-bloku</a:t>
            </a:r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www.historickarevue.com/</a:t>
            </a:r>
            <a:r>
              <a:rPr lang="sk-SK" dirty="0" err="1" smtClean="0">
                <a:hlinkClick r:id="rId2"/>
              </a:rPr>
              <a:t>tag</a:t>
            </a:r>
            <a:r>
              <a:rPr lang="sk-SK" dirty="0" smtClean="0">
                <a:hlinkClick r:id="rId2"/>
              </a:rPr>
              <a:t>/</a:t>
            </a:r>
            <a:r>
              <a:rPr lang="sk-SK" dirty="0" err="1" smtClean="0">
                <a:hlinkClick r:id="rId2"/>
              </a:rPr>
              <a:t>studená+vojna</a:t>
            </a:r>
            <a:endParaRPr lang="sk-SK" dirty="0" smtClean="0"/>
          </a:p>
          <a:p>
            <a:r>
              <a:rPr lang="sk-SK" dirty="0">
                <a:hlinkClick r:id="rId3"/>
              </a:rPr>
              <a:t>http://</a:t>
            </a:r>
            <a:r>
              <a:rPr lang="sk-SK" dirty="0" smtClean="0">
                <a:hlinkClick r:id="rId3"/>
              </a:rPr>
              <a:t>www.historickarevue.com/clanok/od-ofenzivy-tet-po-porazku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https://www.upn.gov.sk/sk/odkazy</a:t>
            </a:r>
            <a:r>
              <a:rPr lang="sk-SK" dirty="0" smtClean="0">
                <a:hlinkClick r:id="rId4"/>
              </a:rPr>
              <a:t>/</a:t>
            </a:r>
            <a:r>
              <a:rPr lang="sk-SK" dirty="0" smtClean="0"/>
              <a:t> </a:t>
            </a:r>
          </a:p>
          <a:p>
            <a:r>
              <a:rPr lang="sk-SK" dirty="0" smtClean="0"/>
              <a:t>Obrázky: zo zdroja </a:t>
            </a:r>
            <a:r>
              <a:rPr lang="sk-SK" dirty="0" err="1" smtClean="0"/>
              <a:t>google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222248" y="637032"/>
            <a:ext cx="4027446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Použité zdroje: </a:t>
            </a:r>
            <a:endParaRPr lang="sk-SK" dirty="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6844835" y="2354872"/>
            <a:ext cx="4494373" cy="394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Mgr. Helena </a:t>
            </a:r>
            <a:r>
              <a:rPr lang="sk-SK" dirty="0" err="1" smtClean="0"/>
              <a:t>Janíčková</a:t>
            </a:r>
            <a:r>
              <a:rPr lang="sk-SK" dirty="0" smtClean="0"/>
              <a:t> </a:t>
            </a:r>
          </a:p>
          <a:p>
            <a:r>
              <a:rPr lang="sk-SK" dirty="0" smtClean="0"/>
              <a:t>Stredná zdravotnícka škola C. </a:t>
            </a:r>
            <a:r>
              <a:rPr lang="sk-SK" dirty="0" err="1" smtClean="0"/>
              <a:t>Šimurkovej</a:t>
            </a:r>
            <a:r>
              <a:rPr lang="sk-SK" dirty="0" smtClean="0"/>
              <a:t> v Trenčíne</a:t>
            </a:r>
          </a:p>
          <a:p>
            <a:r>
              <a:rPr lang="sk-SK" dirty="0" smtClean="0"/>
              <a:t>Dejepis, II. ročník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 dreva</Template>
  <TotalTime>131</TotalTime>
  <Words>476</Words>
  <Application>Microsoft Office PowerPoint</Application>
  <PresentationFormat>Vlastná</PresentationFormat>
  <Paragraphs>46</Paragraphs>
  <Slides>5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Typ dreva</vt:lpstr>
      <vt:lpstr>Pád komunizmu v európe</vt:lpstr>
      <vt:lpstr>Prezentácia programu PowerPoint</vt:lpstr>
      <vt:lpstr>Zlomový rok 1989- rozpad východného bloku </vt:lpstr>
      <vt:lpstr>Koniec studenej vojny: </vt:lpstr>
      <vt:lpstr>PREZENTÁCIU VYPRACOVALA: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Pád komunizmu v európe</dc:title>
  <dc:creator>Ucitel</dc:creator>
  <cp:lastModifiedBy>Raduz</cp:lastModifiedBy>
  <cp:revision>15</cp:revision>
  <dcterms:created xsi:type="dcterms:W3CDTF">2020-05-03T16:28:02Z</dcterms:created>
  <dcterms:modified xsi:type="dcterms:W3CDTF">2021-04-27T13:55:50Z</dcterms:modified>
</cp:coreProperties>
</file>