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Kritika historickej kultúry (Nietzsche)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010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záver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188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Kritika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sk-SK" dirty="0" smtClean="0"/>
              <a:t>v</a:t>
            </a:r>
            <a:r>
              <a:rPr lang="sk-SK" dirty="0"/>
              <a:t> procese kritiky a krízy dejinno-filozofického myslenia prekračuje Nietzsche </a:t>
            </a:r>
            <a:r>
              <a:rPr lang="sk-SK" dirty="0" err="1"/>
              <a:t>Burckhardta</a:t>
            </a:r>
            <a:r>
              <a:rPr lang="sk-SK" dirty="0"/>
              <a:t> dôležitým </a:t>
            </a:r>
            <a:r>
              <a:rPr lang="sk-SK" dirty="0" smtClean="0"/>
              <a:t>krokom</a:t>
            </a:r>
            <a:endParaRPr lang="sk-SK" dirty="0"/>
          </a:p>
          <a:p>
            <a:pPr marL="0" indent="0">
              <a:buNone/>
            </a:pPr>
            <a:r>
              <a:rPr lang="sk-SK" b="1" dirty="0" smtClean="0"/>
              <a:t>Kritizuje vládnucu moc a </a:t>
            </a:r>
            <a:r>
              <a:rPr lang="sk-SK" b="1" dirty="0"/>
              <a:t>kultúra dejín </a:t>
            </a:r>
          </a:p>
          <a:p>
            <a:r>
              <a:rPr lang="sk-SK" dirty="0"/>
              <a:t>- odklon od </a:t>
            </a:r>
            <a:r>
              <a:rPr lang="sk-SK" dirty="0" err="1"/>
              <a:t>Burckhardtom</a:t>
            </a:r>
            <a:r>
              <a:rPr lang="sk-SK" dirty="0"/>
              <a:t> kultivovanej vlastnej hodnoty </a:t>
            </a:r>
            <a:r>
              <a:rPr lang="sk-SK" dirty="0" smtClean="0"/>
              <a:t>dejinného</a:t>
            </a:r>
            <a:endParaRPr lang="sk-SK" dirty="0"/>
          </a:p>
          <a:p>
            <a:r>
              <a:rPr lang="sk-SK" dirty="0"/>
              <a:t>Na výzvu historizmu dávajú obaja autori protichodné odpovede: </a:t>
            </a:r>
          </a:p>
          <a:p>
            <a:pPr marL="0" indent="0">
              <a:buNone/>
            </a:pPr>
            <a:r>
              <a:rPr lang="sk-SK" dirty="0" smtClean="0"/>
              <a:t>		podľa </a:t>
            </a:r>
            <a:r>
              <a:rPr lang="sk-SK" dirty="0"/>
              <a:t>Nietzscheho </a:t>
            </a:r>
            <a:r>
              <a:rPr lang="sk-SK" dirty="0" err="1"/>
              <a:t>neorientovanosť</a:t>
            </a:r>
            <a:r>
              <a:rPr lang="sk-SK" dirty="0"/>
              <a:t> historického utvárania  cez väzby na život</a:t>
            </a:r>
          </a:p>
          <a:p>
            <a:pPr marL="0" indent="0">
              <a:buNone/>
            </a:pPr>
            <a:r>
              <a:rPr lang="sk-SK" dirty="0"/>
              <a:t>- Životno-filozofický obrat uskutočňuje Nietzscheho náčrt v </a:t>
            </a:r>
            <a:r>
              <a:rPr lang="sk-SK" dirty="0" smtClean="0"/>
              <a:t>celej filozofii </a:t>
            </a:r>
            <a:r>
              <a:rPr lang="sk-SK" dirty="0"/>
              <a:t>až k terminológii (zdravie, choroba, liečenie, životné sily </a:t>
            </a:r>
            <a:r>
              <a:rPr lang="sk-SK" dirty="0" err="1"/>
              <a:t>etc</a:t>
            </a:r>
            <a:r>
              <a:rPr lang="sk-SK" dirty="0"/>
              <a:t>.).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5271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Dejiny </a:t>
            </a:r>
            <a:r>
              <a:rPr lang="sk-SK" dirty="0" err="1" smtClean="0"/>
              <a:t>vs</a:t>
            </a:r>
            <a:r>
              <a:rPr lang="sk-SK" dirty="0" smtClean="0"/>
              <a:t>. život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b="1" dirty="0"/>
              <a:t>- Vzťah dejín a života, historického a nehistorického – ďalej doplnená inštanciou </a:t>
            </a:r>
            <a:r>
              <a:rPr lang="sk-SK" b="1" dirty="0" err="1"/>
              <a:t>nadhistorického</a:t>
            </a:r>
            <a:r>
              <a:rPr lang="sk-SK" b="1" dirty="0"/>
              <a:t> – tvorí ohnisko úvahy. </a:t>
            </a:r>
          </a:p>
          <a:p>
            <a:r>
              <a:rPr lang="sk-SK" dirty="0"/>
              <a:t>- u N. je východisko </a:t>
            </a:r>
            <a:r>
              <a:rPr lang="sk-SK" dirty="0" smtClean="0"/>
              <a:t>súčasné </a:t>
            </a:r>
            <a:r>
              <a:rPr lang="sk-SK" dirty="0"/>
              <a:t>nepriateľstvo a </a:t>
            </a:r>
            <a:r>
              <a:rPr lang="sk-SK" dirty="0" err="1"/>
              <a:t>komplementarita</a:t>
            </a:r>
            <a:r>
              <a:rPr lang="sk-SK" dirty="0"/>
              <a:t> dejín a života; </a:t>
            </a:r>
          </a:p>
          <a:p>
            <a:r>
              <a:rPr lang="sk-SK" dirty="0"/>
              <a:t>generálna </a:t>
            </a:r>
            <a:r>
              <a:rPr lang="sk-SK" dirty="0" smtClean="0"/>
              <a:t>otázka: </a:t>
            </a:r>
          </a:p>
          <a:p>
            <a:pPr marL="457200" lvl="1" indent="0">
              <a:buNone/>
            </a:pPr>
            <a:r>
              <a:rPr lang="sk-SK" b="1" dirty="0"/>
              <a:t>	</a:t>
            </a:r>
            <a:r>
              <a:rPr lang="sk-SK" b="1" dirty="0" smtClean="0"/>
              <a:t>do </a:t>
            </a:r>
            <a:r>
              <a:rPr lang="sk-SK" b="1" dirty="0"/>
              <a:t>akého stupňa znesie život dejiny než na to, do akého stupňa život dejiny potrebuje</a:t>
            </a:r>
            <a:r>
              <a:rPr lang="sk-SK" dirty="0"/>
              <a:t>; </a:t>
            </a:r>
          </a:p>
          <a:p>
            <a:pPr marL="0" indent="0">
              <a:buNone/>
            </a:pPr>
            <a:r>
              <a:rPr lang="sk-SK" dirty="0" smtClean="0"/>
              <a:t>Podľa, N. dejinné </a:t>
            </a:r>
            <a:r>
              <a:rPr lang="sk-SK" dirty="0"/>
              <a:t>bytie stelesňuje v precíznom zmysle </a:t>
            </a:r>
            <a:r>
              <a:rPr lang="sk-SK" b="1" dirty="0"/>
              <a:t>figúra </a:t>
            </a:r>
            <a:r>
              <a:rPr lang="sk-SK" b="1" dirty="0" err="1"/>
              <a:t>samoodcudzenia</a:t>
            </a:r>
            <a:r>
              <a:rPr lang="sk-SK" dirty="0"/>
              <a:t>. Historická reflexia necháva zjaviť sa TERAZ v horizonte iného.</a:t>
            </a:r>
          </a:p>
          <a:p>
            <a:pPr marL="0" indent="0">
              <a:buNone/>
            </a:pPr>
            <a:r>
              <a:rPr lang="sk-SK" dirty="0"/>
              <a:t>- naopak nehistorické je fundamentom, na ktorom môže rásť niečo zdravé a veľké, niečo skutočne </a:t>
            </a:r>
            <a:r>
              <a:rPr lang="sk-SK" dirty="0" smtClean="0"/>
              <a:t>ľudské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901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Úžitok a nevýhoda histórie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/>
              <a:t>3 typické prejavy histórie, ktorým priraďuje rôzne potreby ži</a:t>
            </a:r>
            <a:r>
              <a:rPr lang="sk-SK" dirty="0"/>
              <a:t>vého: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1)monumentálna </a:t>
            </a:r>
            <a:r>
              <a:rPr lang="sk-SK" dirty="0"/>
              <a:t>patrí história živému...ako činnému a snažiacemu sa,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2)</a:t>
            </a:r>
            <a:r>
              <a:rPr lang="sk-SK" dirty="0" err="1" smtClean="0"/>
              <a:t>antiquarická</a:t>
            </a:r>
            <a:r>
              <a:rPr lang="sk-SK" dirty="0" smtClean="0"/>
              <a:t> </a:t>
            </a:r>
            <a:r>
              <a:rPr lang="sk-SK" dirty="0"/>
              <a:t>patrí zachovávajúcemu a </a:t>
            </a:r>
            <a:r>
              <a:rPr lang="sk-SK" dirty="0" smtClean="0"/>
              <a:t>uctievajúcemu</a:t>
            </a:r>
          </a:p>
          <a:p>
            <a:pPr marL="0" indent="0">
              <a:buNone/>
            </a:pPr>
            <a:r>
              <a:rPr lang="sk-SK" dirty="0" smtClean="0"/>
              <a:t>3)kritická </a:t>
            </a:r>
            <a:r>
              <a:rPr lang="sk-SK" dirty="0"/>
              <a:t>patrí trpiacemu a potrebujúcemu oslobodenie.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7264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1. monumentálna história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1. Prvý typus pripomína najstaršie predlohy u </a:t>
            </a:r>
            <a:r>
              <a:rPr lang="sk-SK" dirty="0" err="1"/>
              <a:t>Herodota</a:t>
            </a:r>
            <a:r>
              <a:rPr lang="sk-SK" dirty="0"/>
              <a:t> a </a:t>
            </a:r>
            <a:r>
              <a:rPr lang="sk-SK" dirty="0" err="1"/>
              <a:t>Tukydida</a:t>
            </a:r>
            <a:r>
              <a:rPr lang="sk-SK" dirty="0"/>
              <a:t>: monumentálna história podáva správu o veľkých, silných a slávnych, </a:t>
            </a:r>
          </a:p>
          <a:p>
            <a:pPr marL="0" indent="0">
              <a:buNone/>
            </a:pPr>
            <a:r>
              <a:rPr lang="sk-SK" dirty="0"/>
              <a:t>- ponúka činnému indivíduu orientujúcu skúsenosť (vzory a učiteľov) a motivačnú podporu (prostriedky proti rezignácii a utešiteľov). </a:t>
            </a:r>
          </a:p>
          <a:p>
            <a:pPr marL="0" indent="0">
              <a:buNone/>
            </a:pPr>
            <a:r>
              <a:rPr lang="sk-SK" dirty="0"/>
              <a:t>- poskytuje monumentálna história mnohonásobné svedectvo. </a:t>
            </a:r>
          </a:p>
          <a:p>
            <a:pPr marL="0" indent="0">
              <a:buNone/>
            </a:pPr>
            <a:r>
              <a:rPr lang="sk-SK" dirty="0"/>
              <a:t>- predsa však sú dejiny v nej skôr činným poľom než určením podstaty človeka: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211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2. </a:t>
            </a:r>
            <a:r>
              <a:rPr lang="sk-SK" dirty="0" err="1" smtClean="0"/>
              <a:t>Antiquarická</a:t>
            </a:r>
            <a:r>
              <a:rPr lang="sk-SK" dirty="0" smtClean="0"/>
              <a:t> história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/>
              <a:t>Antiquarická</a:t>
            </a:r>
            <a:r>
              <a:rPr lang="sk-SK" dirty="0"/>
              <a:t> história dáva jednotlivcovi korene, pocit seba samého, istotu, spôsobuje dejinnú identitu na osvojenie si pôvodu, </a:t>
            </a:r>
            <a:endParaRPr lang="sk-SK" dirty="0" smtClean="0"/>
          </a:p>
          <a:p>
            <a:r>
              <a:rPr lang="sk-SK" b="1" dirty="0" smtClean="0"/>
              <a:t>ale </a:t>
            </a:r>
            <a:r>
              <a:rPr lang="sk-SK" b="1" dirty="0"/>
              <a:t>nebezpečenstvom </a:t>
            </a:r>
            <a:r>
              <a:rPr lang="sk-SK" b="1" dirty="0" err="1"/>
              <a:t>muzealizujúcej</a:t>
            </a:r>
            <a:r>
              <a:rPr lang="sk-SK" b="1" dirty="0"/>
              <a:t> úctivosti, ktorá vedie k podmínovaniu </a:t>
            </a:r>
            <a:r>
              <a:rPr lang="sk-SK" b="1" dirty="0" smtClean="0"/>
              <a:t>nového</a:t>
            </a:r>
            <a:endParaRPr lang="sk-SK" b="1" dirty="0"/>
          </a:p>
          <a:p>
            <a:pPr marL="0" indent="0">
              <a:buNone/>
            </a:pPr>
            <a:r>
              <a:rPr lang="sk-SK" b="1" dirty="0" smtClean="0"/>
              <a:t>- </a:t>
            </a:r>
            <a:r>
              <a:rPr lang="sk-SK" b="1" dirty="0" err="1"/>
              <a:t>antiquarická</a:t>
            </a:r>
            <a:r>
              <a:rPr lang="sk-SK" b="1" dirty="0"/>
              <a:t> história život zachováva, neplodí ho</a:t>
            </a:r>
            <a:r>
              <a:rPr lang="sk-SK" dirty="0"/>
              <a:t>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8508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3. Kritická história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3. história kritická: ako sila..., ktorá aby mohla žiť, musí rozbiť a rozpustiť minulosť.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Rôzne aspekty záujmu o dejiny, ktoré vystupujú v týchto troch základných formách, sú v Nietzscheho očiach motívmi </a:t>
            </a:r>
            <a:r>
              <a:rPr lang="sk-SK" dirty="0" err="1"/>
              <a:t>sebapotvrdenia</a:t>
            </a:r>
            <a:r>
              <a:rPr lang="sk-SK" dirty="0"/>
              <a:t> života, pričom zvýraznený akcent leží na </a:t>
            </a:r>
            <a:r>
              <a:rPr lang="sk-SK" dirty="0" err="1"/>
              <a:t>Burckhardtom</a:t>
            </a:r>
            <a:r>
              <a:rPr lang="sk-SK" dirty="0"/>
              <a:t> oddelený motív </a:t>
            </a:r>
            <a:r>
              <a:rPr lang="sk-SK" dirty="0" smtClean="0"/>
              <a:t>veľkosti.</a:t>
            </a:r>
          </a:p>
          <a:p>
            <a:pPr marL="0" indent="0">
              <a:buNone/>
            </a:pPr>
            <a:r>
              <a:rPr lang="sk-SK" b="1" dirty="0" smtClean="0"/>
              <a:t>Heslami </a:t>
            </a:r>
            <a:r>
              <a:rPr lang="sk-SK" b="1" dirty="0"/>
              <a:t>historickej deformácie </a:t>
            </a:r>
            <a:r>
              <a:rPr lang="sk-SK" dirty="0"/>
              <a:t>sú: strata seba samej, oslabovanie tvorivej sily, pasivita, retrospektíva, vedomie času konca. </a:t>
            </a:r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dirty="0" smtClean="0"/>
              <a:t>N. kritizuje históriu v pasívno-retrospektívnej </a:t>
            </a:r>
            <a:r>
              <a:rPr lang="sk-SK" dirty="0"/>
              <a:t>pozícii -</a:t>
            </a:r>
            <a:r>
              <a:rPr lang="sk-SK" dirty="0" smtClean="0"/>
              <a:t> </a:t>
            </a:r>
            <a:r>
              <a:rPr lang="sk-SK" dirty="0"/>
              <a:t>preukazuje dejinná kultúra ako náboženstvo historickej moci a uctievanie skutočného;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7586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Nadhistorické</a:t>
            </a:r>
            <a:r>
              <a:rPr lang="sk-SK" dirty="0"/>
              <a:t> a relativizovanie dejín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dirty="0"/>
              <a:t>Dva protijedy predpisuje Nietzsche historickej chorobe: </a:t>
            </a:r>
            <a:r>
              <a:rPr lang="sk-SK" b="1" dirty="0"/>
              <a:t>nehistorické a </a:t>
            </a:r>
            <a:r>
              <a:rPr lang="sk-SK" b="1" dirty="0" err="1"/>
              <a:t>nadhistorické</a:t>
            </a:r>
            <a:r>
              <a:rPr lang="sk-SK" dirty="0"/>
              <a:t>. </a:t>
            </a:r>
          </a:p>
          <a:p>
            <a:pPr marL="0" indent="0">
              <a:buNone/>
            </a:pPr>
            <a:r>
              <a:rPr lang="sk-SK" b="1" dirty="0" err="1"/>
              <a:t>Nadhistorické</a:t>
            </a:r>
            <a:r>
              <a:rPr lang="sk-SK" b="1" dirty="0"/>
              <a:t> znamená pozdvihnutie sa nad dejiny, ktoré zároveň odmieta základný princíp filozofie dejín</a:t>
            </a:r>
            <a:r>
              <a:rPr lang="sk-SK" dirty="0"/>
              <a:t>: </a:t>
            </a:r>
            <a:r>
              <a:rPr lang="sk-SK" dirty="0" err="1"/>
              <a:t>nadhistorický</a:t>
            </a:r>
            <a:r>
              <a:rPr lang="sk-SK" dirty="0"/>
              <a:t> človek nevidí v procese blaho</a:t>
            </a:r>
          </a:p>
          <a:p>
            <a:pPr marL="0" indent="0">
              <a:buNone/>
            </a:pPr>
            <a:r>
              <a:rPr lang="sk-SK" dirty="0"/>
              <a:t>Ako zhrnutie Nietzschemu slúži obraz kultúry </a:t>
            </a:r>
            <a:r>
              <a:rPr lang="sk-SK" dirty="0" smtClean="0"/>
              <a:t>Grékov: 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pri </a:t>
            </a:r>
            <a:r>
              <a:rPr lang="sk-SK" dirty="0"/>
              <a:t>nich vidí konečný spôsob onej plastickej sily, tu sa realizuje kultúra ako nová a vylepšená </a:t>
            </a:r>
            <a:r>
              <a:rPr lang="sk-SK" dirty="0" err="1"/>
              <a:t>fyzis</a:t>
            </a:r>
            <a:r>
              <a:rPr lang="sk-SK" dirty="0"/>
              <a:t>, ako jednohlasnosť medzi životom, myslením, zdaním a chcením. </a:t>
            </a:r>
          </a:p>
          <a:p>
            <a:pPr marL="0" indent="0">
              <a:buNone/>
            </a:pPr>
            <a:r>
              <a:rPr lang="sk-SK" dirty="0"/>
              <a:t>-História v službách života sa vyparuje ako </a:t>
            </a:r>
            <a:r>
              <a:rPr lang="sk-SK" dirty="0" err="1"/>
              <a:t>protiinštancia</a:t>
            </a:r>
            <a:r>
              <a:rPr lang="sk-SK" dirty="0"/>
              <a:t> k historickej chorobe medzi oboma mocnejšími protijedmi </a:t>
            </a:r>
            <a:r>
              <a:rPr lang="sk-SK" dirty="0" err="1"/>
              <a:t>nadhistorického</a:t>
            </a:r>
            <a:r>
              <a:rPr lang="sk-SK" dirty="0"/>
              <a:t> a nehistorického. Dokiaľ toto platí, koná sa odtiahnutie od dejinného, ktoré spochybňuje, ďaleko nad dejinno-filozofické </a:t>
            </a:r>
            <a:r>
              <a:rPr lang="sk-SK" dirty="0" err="1"/>
              <a:t>hypostázie</a:t>
            </a:r>
            <a:r>
              <a:rPr lang="sk-SK" dirty="0"/>
              <a:t>, nie len určitý prejav historickej kultúry, ale aj podklady dejinného života samého.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422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Dejiny a večný návrat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dirty="0"/>
              <a:t>Len jedna základná myšlienka je naznačená v Nietzscheho neskoršej filozofii, ktorá sa stala pre ňu príznačnou (popri myšlienke nadčloveka a vôle k moci) a stojí v bezprostrednej súvislosti s dejinami; večný návrat toho istého. </a:t>
            </a:r>
          </a:p>
          <a:p>
            <a:pPr marL="0" indent="0">
              <a:buNone/>
            </a:pPr>
            <a:r>
              <a:rPr lang="sk-SK" dirty="0"/>
              <a:t>- dôraz na trvanlivom šťastí zamerané na prekonanie kolobehu života s rozličným porozumením šťastia a večnosti.</a:t>
            </a:r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b="1" dirty="0" smtClean="0"/>
              <a:t>večný </a:t>
            </a:r>
            <a:r>
              <a:rPr lang="sk-SK" b="1" dirty="0"/>
              <a:t>návrat – odpor voči minulosti </a:t>
            </a:r>
            <a:r>
              <a:rPr lang="sk-SK" dirty="0"/>
              <a:t>- spočíva v negovaní svojho číreho minulého bytia, a to znamená: - - spôsobom ako to prichádzajúce, a všetko &gt;to bolo&lt; pretvoriť do &gt;tak som to chcel&lt;, &gt;tak to chcem&lt;, &gt;tak to budem chcieť&lt;.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- večný návrat- Myšlienka večného návratu svojím konceptom </a:t>
            </a:r>
            <a:r>
              <a:rPr lang="sk-SK" b="1" dirty="0"/>
              <a:t>odporuje </a:t>
            </a:r>
            <a:r>
              <a:rPr lang="sk-SK" b="1" dirty="0" smtClean="0"/>
              <a:t>kresťanstvu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8335694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110</TotalTime>
  <Words>268</Words>
  <Application>Microsoft Office PowerPoint</Application>
  <PresentationFormat>Širokouhlá</PresentationFormat>
  <Paragraphs>48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Kritika historickej kultúry (Nietzsche)</vt:lpstr>
      <vt:lpstr>Kritika</vt:lpstr>
      <vt:lpstr>Dejiny vs. život</vt:lpstr>
      <vt:lpstr>Úžitok a nevýhoda histórie </vt:lpstr>
      <vt:lpstr> 1. monumentálna história</vt:lpstr>
      <vt:lpstr>2. Antiquarická história</vt:lpstr>
      <vt:lpstr>3. Kritická história</vt:lpstr>
      <vt:lpstr>Nadhistorické a relativizovanie dejín</vt:lpstr>
      <vt:lpstr>Dejiny a večný návrat</vt:lpstr>
      <vt:lpstr>záver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Kritika historickej kultúry (Nietzsche)</dc:title>
  <dc:creator>User</dc:creator>
  <cp:lastModifiedBy>User</cp:lastModifiedBy>
  <cp:revision>10</cp:revision>
  <dcterms:created xsi:type="dcterms:W3CDTF">2020-03-07T20:50:32Z</dcterms:created>
  <dcterms:modified xsi:type="dcterms:W3CDTF">2020-03-07T22:40:37Z</dcterms:modified>
</cp:coreProperties>
</file>