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5" r:id="rId6"/>
    <p:sldId id="258" r:id="rId7"/>
    <p:sldId id="260" r:id="rId8"/>
    <p:sldId id="264" r:id="rId9"/>
    <p:sldId id="266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Územná samospráva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Vypracovala: voj. Katarína </a:t>
            </a:r>
            <a:r>
              <a:rPr lang="sk-SK" dirty="0" err="1" smtClean="0"/>
              <a:t>Kabrhelová</a:t>
            </a:r>
            <a:endParaRPr lang="sk-SK" dirty="0" smtClean="0"/>
          </a:p>
          <a:p>
            <a:r>
              <a:rPr lang="sk-SK" dirty="0" smtClean="0"/>
              <a:t>Akadémia ozbrojených síl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Pôsobenie jednotiek územnej samosprávy, medzi  ktoré zaraďujeme obce a vyššie územné celky môžeme porovnať so športom, kde Slovensko tvorí ihrisko a jednotlivé obce a VÚC hráčov, ktorí hrajú s rôznymi úspechmi, pričom dodržujú rôzne pravidlá (zákony a nariadenia).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Územná samosprávy je spracovaná v ústave slovenskej republiky vo štvrtej hlave, ktorá sa zaoberá:</a:t>
            </a:r>
          </a:p>
          <a:p>
            <a:pPr lvl="1"/>
            <a:r>
              <a:rPr lang="sk-SK" dirty="0" smtClean="0"/>
              <a:t>územnou samosprávou,</a:t>
            </a:r>
          </a:p>
          <a:p>
            <a:pPr lvl="1"/>
            <a:r>
              <a:rPr lang="sk-SK" dirty="0" smtClean="0"/>
              <a:t>obcami,</a:t>
            </a:r>
          </a:p>
          <a:p>
            <a:pPr lvl="1"/>
            <a:r>
              <a:rPr lang="sk-SK" dirty="0" smtClean="0"/>
              <a:t>vyššími územnými celkami.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Územná – týkajúca sa daného územia,</a:t>
            </a:r>
          </a:p>
          <a:p>
            <a:endParaRPr lang="sk-SK" dirty="0" smtClean="0"/>
          </a:p>
          <a:p>
            <a:r>
              <a:rPr lang="sk-SK" dirty="0" smtClean="0"/>
              <a:t>samospráva – forma vyjadrenia názorov  v danej spoločnosti (nie je možné ju chápať ako protiklad štátnej správy).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 - hierarchia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 existujúcemu a hierarchicky usporiadanému systému miestnej štátnej správy, ktorý riadil a kontroloval štát prostredníctvom ministerstiev, krajských, okresných a miestnych národných výborov, pribudol v roku 1990 systém územnej samosprávy, v rámci ktorého získali obce právnu subjektivitu, právomoci a majetok (sloboda vyjadrenia názorov spoločnosti).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Tvorená – obec + vyšší územný celok, pričom obec tvorí základnú najdôležitejšiu časť územnej samosprávy.</a:t>
            </a:r>
          </a:p>
          <a:p>
            <a:endParaRPr lang="sk-SK" dirty="0" smtClean="0"/>
          </a:p>
          <a:p>
            <a:r>
              <a:rPr lang="sk-SK" dirty="0" smtClean="0"/>
              <a:t>Obec a vyšší územný celok:</a:t>
            </a:r>
          </a:p>
          <a:p>
            <a:pPr lvl="1"/>
            <a:r>
              <a:rPr lang="sk-SK" dirty="0" smtClean="0"/>
              <a:t> samostatné časti územnej samosprávy,</a:t>
            </a:r>
          </a:p>
          <a:p>
            <a:pPr lvl="1"/>
            <a:r>
              <a:rPr lang="sk-SK" dirty="0" smtClean="0"/>
              <a:t>združujú osoby, ktoré majú na ich území </a:t>
            </a:r>
            <a:r>
              <a:rPr lang="sk-SK" b="1" dirty="0" smtClean="0"/>
              <a:t>trvalý pobyt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sú právnickými osobami.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Územná samospráva sa uskutočňuje:</a:t>
            </a:r>
          </a:p>
          <a:p>
            <a:pPr lvl="1"/>
            <a:r>
              <a:rPr lang="sk-SK" dirty="0" smtClean="0"/>
              <a:t> na zhromaždeniach obyvateľov obce, </a:t>
            </a:r>
          </a:p>
          <a:p>
            <a:pPr lvl="1"/>
            <a:r>
              <a:rPr lang="sk-SK" dirty="0" smtClean="0"/>
              <a:t>miestnym referendom, </a:t>
            </a:r>
          </a:p>
          <a:p>
            <a:pPr lvl="1"/>
            <a:r>
              <a:rPr lang="sk-SK" dirty="0" smtClean="0"/>
              <a:t>referendom na území vyššieho územného celku, orgánmi obce alebo orgánmi vyššieho územného celku, </a:t>
            </a:r>
          </a:p>
          <a:p>
            <a:r>
              <a:rPr lang="sk-SK" dirty="0" smtClean="0"/>
              <a:t>Pričom na územnú samosprávu možno preniesť aj výkon štátnych úloh za podmienok daných ústavou a zákonmi (riadenie a koordinovanie zabezpečuje vláda).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Územná samospráva - pôsobenie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Jej pôsobenie ovplyvňuje niekoľko faktorov, z ktorých jedným je napríklad, že sa nerobia rozdiely v počte obcí a obyvateľov v danej samospráve, v rozlohe a ekonomickej sile daných obcí a preto niektoré obce sú nútené spolupracovať alebo vytvárať spoločné obecné úrady pre viacero obcí alebo vytvoriť zväz obcí.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Základy práva...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329</Words>
  <Application>Microsoft Office PowerPoint</Application>
  <PresentationFormat>Předvádění na obrazovce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Arkýř</vt:lpstr>
      <vt:lpstr>Územná samospráva</vt:lpstr>
      <vt:lpstr>Územná samospráva</vt:lpstr>
      <vt:lpstr>Územná samospráva</vt:lpstr>
      <vt:lpstr>Územná samospráva</vt:lpstr>
      <vt:lpstr>Územná samospráva - hierarchia</vt:lpstr>
      <vt:lpstr>Územná samospráva </vt:lpstr>
      <vt:lpstr>Územná samospráva</vt:lpstr>
      <vt:lpstr>Územná samospráva - pôsobenie</vt:lpstr>
      <vt:lpstr>Ďakujem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Územná samospráva</dc:title>
  <dc:creator>Katka</dc:creator>
  <cp:lastModifiedBy>Katka</cp:lastModifiedBy>
  <cp:revision>9</cp:revision>
  <dcterms:created xsi:type="dcterms:W3CDTF">2012-11-15T11:00:49Z</dcterms:created>
  <dcterms:modified xsi:type="dcterms:W3CDTF">2012-11-15T11:51:06Z</dcterms:modified>
</cp:coreProperties>
</file>