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57" r:id="rId3"/>
    <p:sldId id="262" r:id="rId4"/>
    <p:sldId id="275" r:id="rId5"/>
    <p:sldId id="258" r:id="rId6"/>
    <p:sldId id="261" r:id="rId7"/>
    <p:sldId id="259" r:id="rId8"/>
    <p:sldId id="260" r:id="rId9"/>
    <p:sldId id="276" r:id="rId10"/>
    <p:sldId id="263" r:id="rId11"/>
    <p:sldId id="267" r:id="rId12"/>
    <p:sldId id="264" r:id="rId13"/>
    <p:sldId id="265" r:id="rId14"/>
    <p:sldId id="266" r:id="rId15"/>
    <p:sldId id="268" r:id="rId16"/>
    <p:sldId id="270" r:id="rId17"/>
    <p:sldId id="269" r:id="rId18"/>
    <p:sldId id="271" r:id="rId19"/>
    <p:sldId id="272" r:id="rId20"/>
    <p:sldId id="277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37537-21CB-4CBB-8FB6-17B6CD12B5AC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522A2-FEDB-40B9-9A23-5CD9B7BAC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1DC5-8630-4D74-8666-E092E9ACB31F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6E73-EDAF-47FD-A7AD-E587E0553232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41A2-B539-4110-9A23-A1391EB8D90C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E409-1532-444A-B0A9-69ECB9D0C405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EF5-F0EC-48B3-B1E8-E08FF9EE64FA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3D3D-A172-4505-B184-47E779611619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E9DE-7BAC-41A2-89DD-A1EF74E69C14}" type="datetime1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B567-EA9D-4E04-9E7C-09C6B611A5C4}" type="datetime1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D637-B862-47D3-9B6C-50F979F6DC28}" type="datetime1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D27B-E110-4DD3-A41C-B31CF66A17BC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E53-E137-4ADD-97F6-4A495805656E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A610A3-0C14-44FA-9195-32EA34D16B24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9CC5E15-8938-457F-B801-E9683FE1D8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Čistenie ciest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32MVO</a:t>
            </a:r>
          </a:p>
          <a:p>
            <a:r>
              <a:rPr lang="sk-SK" dirty="0" smtClean="0"/>
              <a:t>voj. Jana Kučiaková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Akadémia ozbrojených síl gen. M. R. Štefánika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2580"/>
            <a:ext cx="1800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0"/>
            <a:ext cx="13239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7876" y="6237312"/>
            <a:ext cx="14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30.10.2013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675467"/>
            <a:ext cx="6395240" cy="3450696"/>
          </a:xfrm>
        </p:spPr>
        <p:txBody>
          <a:bodyPr/>
          <a:lstStyle/>
          <a:p>
            <a:r>
              <a:rPr lang="sk-SK" dirty="0" smtClean="0"/>
              <a:t>Poznať os postupu, možnosti výskytu mín</a:t>
            </a:r>
          </a:p>
          <a:p>
            <a:r>
              <a:rPr lang="sk-SK" dirty="0" smtClean="0"/>
              <a:t>Organizovať prieskum</a:t>
            </a:r>
          </a:p>
          <a:p>
            <a:r>
              <a:rPr lang="sk-SK" dirty="0" smtClean="0"/>
              <a:t>Určovať úlohy, osi, časy začatia a ukončenia činnosti,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signály pre spojenie</a:t>
            </a:r>
          </a:p>
          <a:p>
            <a:r>
              <a:rPr lang="sk-SK" dirty="0" smtClean="0"/>
              <a:t>Kontrolovať činnosť a BOZP</a:t>
            </a:r>
          </a:p>
          <a:p>
            <a:endParaRPr lang="sk-SK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Povinnosti veliteľa</a:t>
            </a:r>
            <a:endParaRPr lang="en-US" dirty="0"/>
          </a:p>
        </p:txBody>
      </p:sp>
      <p:pic>
        <p:nvPicPr>
          <p:cNvPr id="14338" name="Picture 2" descr="D:\!!!janka zaloha\plocha\ŠKOLA\AOS\5. SEMESTER\ŽENIJNÁ PODPORA\prezentácia\British_engineers_demin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6" y="3952320"/>
            <a:ext cx="3802063" cy="291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!!!janka zaloha\plocha\ŠKOLA\AOS\5. SEMESTER\ŽENIJNÁ PODPORA\prezentácia\angola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181350"/>
            <a:ext cx="3203848" cy="167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Určiť rozmiestnenie značiek, kontrolovať ohradenie </a:t>
            </a:r>
            <a:r>
              <a:rPr lang="sk-SK" dirty="0" smtClean="0"/>
              <a:t>MiPo</a:t>
            </a:r>
          </a:p>
          <a:p>
            <a:r>
              <a:rPr lang="sk-SK" dirty="0" smtClean="0"/>
              <a:t>Kontrolovať </a:t>
            </a:r>
            <a:r>
              <a:rPr lang="sk-SK" dirty="0"/>
              <a:t>odmínované úseky</a:t>
            </a:r>
          </a:p>
          <a:p>
            <a:r>
              <a:rPr lang="sk-SK" dirty="0" smtClean="0"/>
              <a:t>Zaznamenávať do mapy</a:t>
            </a:r>
          </a:p>
          <a:p>
            <a:r>
              <a:rPr lang="sk-SK" dirty="0" smtClean="0"/>
              <a:t>Hlásiť priebeh prác</a:t>
            </a:r>
          </a:p>
          <a:p>
            <a:r>
              <a:rPr lang="sk-SK" dirty="0" smtClean="0"/>
              <a:t>Odovzdať poriadkovej službe odtarasené a vytýčené priechody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Povinnosti veliteľa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Ohradenie mínového poľa</a:t>
            </a:r>
            <a:endParaRPr lang="en-US" dirty="0"/>
          </a:p>
        </p:txBody>
      </p:sp>
      <p:pic>
        <p:nvPicPr>
          <p:cNvPr id="2051" name="Picture 3" descr="D:\!!!janka zaloha\plocha\ŠKOLA\AOS\5. SEMESTER\ŽENIJNÁ PODPORA\prezentácia\vlasné\ohradenie mip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5" y="2564904"/>
            <a:ext cx="9052425" cy="41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Prvé poradie</a:t>
            </a:r>
            <a:endParaRPr lang="en-US" dirty="0"/>
          </a:p>
        </p:txBody>
      </p:sp>
      <p:pic>
        <p:nvPicPr>
          <p:cNvPr id="3074" name="Picture 2" descr="D:\!!!janka zaloha\plocha\ŠKOLA\AOS\5. SEMESTER\ŽENIJNÁ PODPORA\prezentácia\cest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65450"/>
            <a:ext cx="6598318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!!!janka zaloha\plocha\ŠKOLA\AOS\5. SEMESTER\ŽENIJNÁ PODPORA\prezentácia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83" y="3782837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!!!janka zaloha\plocha\ŠKOLA\AOS\5. SEMESTER\ŽENIJNÁ PODPORA\prezentácia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74" y="5030288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!!!janka zaloha\plocha\ŠKOLA\AOS\5. SEMESTER\ŽENIJNÁ PODPORA\prezentácia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52" y="4623059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!!!janka zaloha\plocha\ŠKOLA\AOS\5. SEMESTER\ŽENIJNÁ PODPORA\prezentácia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18" y="4175571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8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Prvé poradie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3415287"/>
            <a:ext cx="65055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Druhé poradie</a:t>
            </a:r>
            <a:endParaRPr lang="en-US" dirty="0"/>
          </a:p>
        </p:txBody>
      </p:sp>
      <p:pic>
        <p:nvPicPr>
          <p:cNvPr id="5" name="Picture 3" descr="D:\!!!janka zaloha\plocha\ŠKOLA\AOS\5. SEMESTER\ŽENIJNÁ PODPORA\prezentácia\vlasné\cest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5055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53" y="4483926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067" y="5373216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24" y="3573016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!!!janka zaloha\plocha\ŠKOLA\AOS\5. SEMESTER\ŽENIJNÁ PODPORA\prezentácia\vlasné\velite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549" y="4341787"/>
            <a:ext cx="3524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!!!janka zaloha\plocha\ŠKOLA\AOS\5. SEMESTER\ŽENIJNÁ PODPORA\prezentácia\vlasné\ženista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18" y="4672210"/>
            <a:ext cx="3524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6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:\!!!janka zaloha\plocha\ŠKOLA\AOS\5. SEMESTER\ŽENIJNÁ PODPORA\prezentácia\vlasné\druhé poradi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05777"/>
            <a:ext cx="65151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Druhé poradie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Tretie poradie</a:t>
            </a:r>
            <a:endParaRPr lang="en-US" dirty="0"/>
          </a:p>
        </p:txBody>
      </p:sp>
      <p:pic>
        <p:nvPicPr>
          <p:cNvPr id="7172" name="Picture 4" descr="D:\!!!janka zaloha\plocha\ŠKOLA\AOS\5. SEMESTER\ŽENIJNÁ PODPORA\prezentácia\vlasné\cesta tretie poradi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00379"/>
            <a:ext cx="9144001" cy="21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06" y="3102756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36445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72" y="5631341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18" y="6384964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923" y="6025165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70" y="57018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17" y="541779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67" y="5166859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:\!!!janka zaloha\plocha\ŠKOLA\AOS\5. SEMESTER\ŽENIJNÁ PODPORA\prezentácia\vlasné\ženista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69" y="5873300"/>
            <a:ext cx="3524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!!!janka zaloha\plocha\ŠKOLA\AOS\5. SEMESTER\ŽENIJNÁ PODPORA\prezentácia\vlasné\veliteľ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4" y="5608763"/>
            <a:ext cx="3524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D:\!!!janka zaloha\plocha\ŠKOLA\AOS\5. SEMESTER\ŽENIJNÁ PODPORA\prezentácia\vlasné\veliteľ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32" y="4323359"/>
            <a:ext cx="3524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16" y="2494024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73" y="2836924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48" y="2151124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!!!janka zaloha\plocha\ŠKOLA\AOS\5. SEMESTER\ŽENIJNÁ PODPORA\prezentácia\vlasné\ženista s mínohľadačko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9" y="2905972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D:\!!!janka zaloha\plocha\ŠKOLA\AOS\5. SEMESTER\ŽENIJNÁ PODPORA\prezentácia\vlasné\veliteľ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93" y="2905972"/>
            <a:ext cx="3524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D:\!!!janka zaloha\plocha\ŠKOLA\AOS\5. SEMESTER\ŽENIJNÁ PODPORA\prezentácia\vlasné\ženista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" y="2544290"/>
            <a:ext cx="3524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Tretie poradie</a:t>
            </a:r>
            <a:endParaRPr lang="en-US" dirty="0"/>
          </a:p>
        </p:txBody>
      </p:sp>
      <p:pic>
        <p:nvPicPr>
          <p:cNvPr id="8195" name="Picture 3" descr="D:\!!!janka zaloha\plocha\ŠKOLA\AOS\5. SEMESTER\ŽENIJNÁ PODPORA\prezentácia\vlasné\tretie poradi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2201"/>
            <a:ext cx="9144000" cy="470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1., 2. a 3. poradie</a:t>
            </a:r>
            <a:endParaRPr lang="en-US" dirty="0"/>
          </a:p>
        </p:txBody>
      </p:sp>
      <p:pic>
        <p:nvPicPr>
          <p:cNvPr id="9218" name="Picture 2" descr="D:\!!!janka zaloha\plocha\ŠKOLA\AOS\5. SEMESTER\ŽENIJNÁ PODPORA\prezentácia\vlasné\cesta všetky poradi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252520" cy="219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Prieskum zamínovaných ciest</a:t>
            </a:r>
          </a:p>
          <a:p>
            <a:pPr lvl="1"/>
            <a:r>
              <a:rPr lang="sk-SK" dirty="0" smtClean="0"/>
              <a:t>Najpravdepodobnejšie miesta zamínovania</a:t>
            </a:r>
          </a:p>
          <a:p>
            <a:pPr lvl="1"/>
            <a:r>
              <a:rPr lang="sk-SK" dirty="0" smtClean="0"/>
              <a:t>Zvláštnosti kladenia mín</a:t>
            </a:r>
          </a:p>
          <a:p>
            <a:pPr lvl="1"/>
            <a:r>
              <a:rPr lang="sk-SK" dirty="0" smtClean="0"/>
              <a:t>Demaskujúce príznaky zamínovania</a:t>
            </a:r>
          </a:p>
          <a:p>
            <a:r>
              <a:rPr lang="sk-SK" dirty="0" smtClean="0"/>
              <a:t>Odmínovanie ciest</a:t>
            </a:r>
          </a:p>
          <a:p>
            <a:pPr lvl="1"/>
            <a:r>
              <a:rPr lang="sk-SK" dirty="0" smtClean="0"/>
              <a:t>Povinnosti veliteľa</a:t>
            </a:r>
          </a:p>
          <a:p>
            <a:pPr lvl="1"/>
            <a:r>
              <a:rPr lang="sk-SK" dirty="0" smtClean="0"/>
              <a:t>Ohradenie MiPo</a:t>
            </a:r>
          </a:p>
          <a:p>
            <a:pPr lvl="1"/>
            <a:r>
              <a:rPr lang="sk-SK" dirty="0" smtClean="0"/>
              <a:t>1., 2. a 3. poradie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D:\!!!janka zaloha\plocha\ŠKOLA\AOS\5. SEMESTER\ŽENIJNÁ PODPORA\prezentácia\04377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401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6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Žen-2-7/2  Vojenský predpis o odtarasovaní</a:t>
            </a:r>
          </a:p>
          <a:p>
            <a:r>
              <a:rPr lang="sk-SK" dirty="0" smtClean="0"/>
              <a:t>Spilý, P.: Výbušné zátarasy II. časť (Odmínovanie). Skriptá, Q-1134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9428" y="5877272"/>
            <a:ext cx="7408333" cy="680939"/>
          </a:xfrm>
        </p:spPr>
        <p:txBody>
          <a:bodyPr/>
          <a:lstStyle/>
          <a:p>
            <a:pPr marL="0" indent="0" algn="r">
              <a:buNone/>
            </a:pPr>
            <a:r>
              <a:rPr lang="sk-SK" dirty="0" smtClean="0"/>
              <a:t>voj. Jana Kučiaková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Ďakujem za pozornosť!</a:t>
            </a:r>
            <a:endParaRPr lang="en-US" dirty="0"/>
          </a:p>
        </p:txBody>
      </p:sp>
      <p:pic>
        <p:nvPicPr>
          <p:cNvPr id="18434" name="Picture 2" descr="D:\!!!janka zaloha\plocha\ŠKOLA\AOS\5. SEMESTER\ŽENIJNÁ PODPORA\prezentácia\t1larg.roadside.bom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5" y="1844824"/>
            <a:ext cx="6976100" cy="39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5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4248472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Prieskum zamínovaných ciest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!!!janka zaloha\plocha\ŠKOLA\AOS\5. SEMESTER\ŽENIJNÁ PODPORA\prezentácia\OB-VZ639_0115le_J_201301151353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" y="0"/>
            <a:ext cx="102897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!!!janka zaloha\plocha\ŠKOLA\AOS\5. SEMESTER\ŽENIJNÁ PODPORA\prezentácia\most490-zbok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80856"/>
            <a:ext cx="3707904" cy="27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Umelé stavby</a:t>
            </a:r>
          </a:p>
          <a:p>
            <a:r>
              <a:rPr lang="sk-SK" dirty="0" smtClean="0"/>
              <a:t>Križovatky a uzly</a:t>
            </a:r>
          </a:p>
          <a:p>
            <a:r>
              <a:rPr lang="sk-SK" dirty="0" smtClean="0"/>
              <a:t>Ťažko obchádzateľné úseky</a:t>
            </a:r>
          </a:p>
          <a:p>
            <a:r>
              <a:rPr lang="sk-SK" dirty="0" smtClean="0"/>
              <a:t>Bývalé čiary obrany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sk-SK" dirty="0"/>
              <a:t>Najpravdepodobnejšie miesta </a:t>
            </a:r>
            <a:r>
              <a:rPr lang="sk-SK" dirty="0" smtClean="0"/>
              <a:t>zamínovania</a:t>
            </a:r>
            <a:endParaRPr lang="sk-SK" dirty="0"/>
          </a:p>
        </p:txBody>
      </p:sp>
      <p:pic>
        <p:nvPicPr>
          <p:cNvPr id="12291" name="Picture 3" descr="D:\!!!janka zaloha\plocha\ŠKOLA\AOS\5. SEMESTER\ŽENIJNÁ PODPORA\prezentácia\ces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74600"/>
            <a:ext cx="3707904" cy="27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2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Starostlivejšie maskovanie</a:t>
            </a:r>
          </a:p>
          <a:p>
            <a:r>
              <a:rPr lang="sk-SK" dirty="0" smtClean="0"/>
              <a:t>Malé skupiny alebo jednotlivo</a:t>
            </a:r>
          </a:p>
          <a:p>
            <a:r>
              <a:rPr lang="sk-SK" dirty="0" smtClean="0"/>
              <a:t>Mínové bodce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Zvláštnosti kladenia mín</a:t>
            </a:r>
            <a:endParaRPr lang="en-US" dirty="0"/>
          </a:p>
        </p:txBody>
      </p:sp>
      <p:pic>
        <p:nvPicPr>
          <p:cNvPr id="11266" name="Picture 2" descr="D:\!!!janka zaloha\plocha\ŠKOLA\AOS\5. SEMESTER\ŽENIJNÁ PODPORA\prezentácia\3486441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9040"/>
            <a:ext cx="4667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2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Čerstvé stopy po zemných prácach</a:t>
            </a:r>
          </a:p>
          <a:p>
            <a:r>
              <a:rPr lang="sk-SK" dirty="0" smtClean="0"/>
              <a:t>Odlišné sfarbenie – cesty, stavby</a:t>
            </a:r>
          </a:p>
          <a:p>
            <a:r>
              <a:rPr lang="sk-SK" dirty="0" smtClean="0"/>
              <a:t>Stopy zo strán priekop</a:t>
            </a:r>
          </a:p>
          <a:p>
            <a:r>
              <a:rPr lang="sk-SK" dirty="0" smtClean="0"/>
              <a:t>Káble</a:t>
            </a:r>
          </a:p>
          <a:p>
            <a:r>
              <a:rPr lang="sk-SK" dirty="0" smtClean="0"/>
              <a:t>Zvyšky materiálu a obalov</a:t>
            </a:r>
          </a:p>
          <a:p>
            <a:r>
              <a:rPr lang="sk-SK" dirty="0" smtClean="0"/>
              <a:t>Neodstránené označenie, tabuľky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Demaskujúce príznaky zamínovania</a:t>
            </a:r>
            <a:endParaRPr lang="en-US" dirty="0"/>
          </a:p>
        </p:txBody>
      </p:sp>
      <p:pic>
        <p:nvPicPr>
          <p:cNvPr id="13314" name="Picture 2" descr="D:\!!!janka zaloha\plocha\ŠKOLA\AOS\5. SEMESTER\ŽENIJNÁ PODPORA\prezentácia\10073101CHOR01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66" y="4985792"/>
            <a:ext cx="280573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91088" y="6250163"/>
            <a:ext cx="1161826" cy="365125"/>
          </a:xfrm>
        </p:spPr>
        <p:txBody>
          <a:bodyPr/>
          <a:lstStyle/>
          <a:p>
            <a:fld id="{49CC5E15-8938-457F-B801-E9683FE1D896}" type="slidenum">
              <a:rPr lang="en-US" smtClean="0"/>
              <a:t>8</a:t>
            </a:fld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4248472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Odmínovanie ciest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E15-8938-457F-B801-E9683FE1D896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D:\!!!janka zaloha\plocha\ŠKOLA\AOS\5. SEMESTER\ŽENIJNÁ PODPORA\prezentácia\20edd6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309" y="0"/>
            <a:ext cx="9674837" cy="596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2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561</TotalTime>
  <Words>232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Waveform</vt:lpstr>
      <vt:lpstr>Čistenie ciest</vt:lpstr>
      <vt:lpstr>Obsah</vt:lpstr>
      <vt:lpstr>Prieskum zamínovaných ciest</vt:lpstr>
      <vt:lpstr>PowerPoint Presentation</vt:lpstr>
      <vt:lpstr>Najpravdepodobnejšie miesta zamínovania</vt:lpstr>
      <vt:lpstr>Zvláštnosti kladenia mín</vt:lpstr>
      <vt:lpstr>Demaskujúce príznaky zamínovania</vt:lpstr>
      <vt:lpstr>Odmínovanie ciest</vt:lpstr>
      <vt:lpstr>PowerPoint Presentation</vt:lpstr>
      <vt:lpstr>Povinnosti veliteľa</vt:lpstr>
      <vt:lpstr>Povinnosti veliteľa</vt:lpstr>
      <vt:lpstr>Ohradenie mínového poľa</vt:lpstr>
      <vt:lpstr>Prvé poradie</vt:lpstr>
      <vt:lpstr>Prvé poradie</vt:lpstr>
      <vt:lpstr>Druhé poradie</vt:lpstr>
      <vt:lpstr>Druhé poradie</vt:lpstr>
      <vt:lpstr>Tretie poradie</vt:lpstr>
      <vt:lpstr>Tretie poradie</vt:lpstr>
      <vt:lpstr>1., 2. a 3. poradie</vt:lpstr>
      <vt:lpstr>PowerPoint Presentation</vt:lpstr>
      <vt:lpstr>Použitá literatúra</vt:lpstr>
      <vt:lpstr>Ďakujem za pozornosť!</vt:lpstr>
    </vt:vector>
  </TitlesOfParts>
  <Company>Heaven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Čistenie ciest</dc:title>
  <dc:creator>Janulka</dc:creator>
  <cp:lastModifiedBy>Janulka</cp:lastModifiedBy>
  <cp:revision>37</cp:revision>
  <dcterms:created xsi:type="dcterms:W3CDTF">2013-10-29T13:50:44Z</dcterms:created>
  <dcterms:modified xsi:type="dcterms:W3CDTF">2013-10-29T23:11:47Z</dcterms:modified>
</cp:coreProperties>
</file>