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5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C9FF-C441-4839-BD1D-525EA684D8FB}" type="datetimeFigureOut">
              <a:rPr lang="sk-SK" smtClean="0"/>
              <a:pPr/>
              <a:t>11. 12. 2012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2E03F18-1348-4188-ACB6-321DDFCDCC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C9FF-C441-4839-BD1D-525EA684D8FB}" type="datetimeFigureOut">
              <a:rPr lang="sk-SK" smtClean="0"/>
              <a:pPr/>
              <a:t>11. 12. 2012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F18-1348-4188-ACB6-321DDFCDCC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C9FF-C441-4839-BD1D-525EA684D8FB}" type="datetimeFigureOut">
              <a:rPr lang="sk-SK" smtClean="0"/>
              <a:pPr/>
              <a:t>11. 12. 2012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F18-1348-4188-ACB6-321DDFCDCC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C9FF-C441-4839-BD1D-525EA684D8FB}" type="datetimeFigureOut">
              <a:rPr lang="sk-SK" smtClean="0"/>
              <a:pPr/>
              <a:t>11. 12. 2012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2E03F18-1348-4188-ACB6-321DDFCDCC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C9FF-C441-4839-BD1D-525EA684D8FB}" type="datetimeFigureOut">
              <a:rPr lang="sk-SK" smtClean="0"/>
              <a:pPr/>
              <a:t>11. 12. 2012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F18-1348-4188-ACB6-321DDFCDCC2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C9FF-C441-4839-BD1D-525EA684D8FB}" type="datetimeFigureOut">
              <a:rPr lang="sk-SK" smtClean="0"/>
              <a:pPr/>
              <a:t>11. 12. 2012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F18-1348-4188-ACB6-321DDFCDCC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C9FF-C441-4839-BD1D-525EA684D8FB}" type="datetimeFigureOut">
              <a:rPr lang="sk-SK" smtClean="0"/>
              <a:pPr/>
              <a:t>11. 12. 2012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2E03F18-1348-4188-ACB6-321DDFCDCC2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C9FF-C441-4839-BD1D-525EA684D8FB}" type="datetimeFigureOut">
              <a:rPr lang="sk-SK" smtClean="0"/>
              <a:pPr/>
              <a:t>11. 12. 2012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F18-1348-4188-ACB6-321DDFCDCC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C9FF-C441-4839-BD1D-525EA684D8FB}" type="datetimeFigureOut">
              <a:rPr lang="sk-SK" smtClean="0"/>
              <a:pPr/>
              <a:t>11. 12. 2012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F18-1348-4188-ACB6-321DDFCDCC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C9FF-C441-4839-BD1D-525EA684D8FB}" type="datetimeFigureOut">
              <a:rPr lang="sk-SK" smtClean="0"/>
              <a:pPr/>
              <a:t>11. 12. 2012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F18-1348-4188-ACB6-321DDFCDCC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C9FF-C441-4839-BD1D-525EA684D8FB}" type="datetimeFigureOut">
              <a:rPr lang="sk-SK" smtClean="0"/>
              <a:pPr/>
              <a:t>11. 12. 2012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F18-1348-4188-ACB6-321DDFCDCC2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6A7C9FF-C441-4839-BD1D-525EA684D8FB}" type="datetimeFigureOut">
              <a:rPr lang="sk-SK" smtClean="0"/>
              <a:pPr/>
              <a:t>11. 12. 2012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2E03F18-1348-4188-ACB6-321DDFCDCC2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k.wikipedia.org/wiki/Trestn%C3%BD_%C4%8D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85786" y="2071678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sk-SK" sz="6600" i="1" dirty="0" smtClean="0">
                <a:latin typeface="Times New Roman" pitchFamily="18" charset="0"/>
                <a:cs typeface="Times New Roman" pitchFamily="18" charset="0"/>
              </a:rPr>
              <a:t>Trestný čin</a:t>
            </a:r>
            <a:endParaRPr lang="sk-SK" sz="6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14282" y="5500702"/>
            <a:ext cx="8786842" cy="914400"/>
          </a:xfrm>
        </p:spPr>
        <p:txBody>
          <a:bodyPr/>
          <a:lstStyle/>
          <a:p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Akadémia ozbrojených síl				Jana </a:t>
            </a:r>
            <a:r>
              <a:rPr lang="sk-SK" i="1" dirty="0" err="1" smtClean="0">
                <a:latin typeface="Times New Roman" pitchFamily="18" charset="0"/>
                <a:cs typeface="Times New Roman" pitchFamily="18" charset="0"/>
              </a:rPr>
              <a:t>Kochjárová</a:t>
            </a:r>
            <a:endParaRPr lang="sk-SK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11.12.2012						11 ES	</a:t>
            </a:r>
            <a:endParaRPr lang="sk-SK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571480"/>
            <a:ext cx="8858280" cy="5072098"/>
          </a:xfrm>
        </p:spPr>
        <p:txBody>
          <a:bodyPr>
            <a:normAutofit fontScale="85000" lnSpcReduction="20000"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Samotnú skutkovú podstatu trestného činu charakterizujú štyri podstatné skupiny znakov:</a:t>
            </a:r>
          </a:p>
          <a:p>
            <a:endParaRPr lang="sk-SK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Objekt</a:t>
            </a:r>
          </a:p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Objektívna stránka</a:t>
            </a:r>
          </a:p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Subjekt</a:t>
            </a:r>
          </a:p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Subjektívna stránka</a:t>
            </a:r>
          </a:p>
          <a:p>
            <a:endParaRPr lang="sk-SK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sz="3600" dirty="0" smtClean="0"/>
              <a:t>Ak chýba niektorý z uvedených znakov, nedôjde</a:t>
            </a:r>
          </a:p>
          <a:p>
            <a:pPr>
              <a:buNone/>
            </a:pPr>
            <a:r>
              <a:rPr lang="sk-SK" sz="3600" dirty="0" smtClean="0"/>
              <a:t>k naplneniu znakov skutkovej podstaty trestného činu a teda nie je možné hovoriť o trestnom čine.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Objekt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Ochrana práv a oprávnených záujmov FO a PO, záujmov spoločnosti a ústavné zriadenie SR.</a:t>
            </a:r>
          </a:p>
          <a:p>
            <a:endParaRPr lang="sk-SK" dirty="0" smtClean="0"/>
          </a:p>
          <a:p>
            <a:r>
              <a:rPr lang="sk-SK" dirty="0" smtClean="0"/>
              <a:t>Napr. ochrana: života, </a:t>
            </a:r>
            <a:r>
              <a:rPr lang="sk-SK" dirty="0" smtClean="0"/>
              <a:t>zdravia, </a:t>
            </a:r>
            <a:r>
              <a:rPr lang="sk-SK" dirty="0" smtClean="0"/>
              <a:t>majetok atď.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Objektívna stránka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určité konanie/opomenutie páchateľa nebezpečné pre spoločnosť, ktorým je spôsobované na objekte TČ následok.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subjekt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 každá FO, v čase činu dovŕšila 15 r.- deň nasledujúci po dni, keď mala narodeniny; musí byť príčetná</a:t>
            </a:r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Subjektívna </a:t>
            </a:r>
            <a:r>
              <a:rPr lang="sk-SK" dirty="0" smtClean="0"/>
              <a:t>stránka  (zavinenie)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Zavinenie je hlavnou a obligatórnou kategóriou subjektívnej stránky trestného činu a vyjadruje vnútorný, psychický vzťah páchateľa k svojmu konaniu a jeho následku. Zákonom požadovaná forma zavinenia musí pokryť aj príčinný vzťah medzi konaním a následkom konania páchateľa i všetky ostatné zákonné znaky trestného činu. </a:t>
            </a:r>
          </a:p>
          <a:p>
            <a:r>
              <a:rPr lang="sk-SK" dirty="0" smtClean="0"/>
              <a:t>Zavinenie má dve formy: </a:t>
            </a:r>
            <a:r>
              <a:rPr lang="sk-SK" b="1" dirty="0" smtClean="0"/>
              <a:t>- úmyselnú</a:t>
            </a:r>
            <a:br>
              <a:rPr lang="sk-SK" b="1" dirty="0" smtClean="0"/>
            </a:br>
            <a:r>
              <a:rPr lang="sk-SK" b="1" dirty="0" smtClean="0"/>
              <a:t>				       -  nedbanlivostnú</a:t>
            </a:r>
            <a:endParaRPr lang="sk-SK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http://</a:t>
            </a:r>
            <a:r>
              <a:rPr lang="sk-SK" dirty="0" smtClean="0"/>
              <a:t>www.epi.sk/EShop/Images/N-01s1_a.pdf</a:t>
            </a:r>
          </a:p>
          <a:p>
            <a:r>
              <a:rPr lang="sk-SK" dirty="0" smtClean="0">
                <a:hlinkClick r:id="rId2"/>
              </a:rPr>
              <a:t>http://sk.wikipedia.org/wiki/Trestn%C3%BD_%</a:t>
            </a:r>
            <a:r>
              <a:rPr lang="sk-SK" dirty="0" smtClean="0">
                <a:hlinkClick r:id="rId2"/>
              </a:rPr>
              <a:t>C4%8Din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85926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6600" dirty="0" smtClean="0">
                <a:latin typeface="Times New Roman" pitchFamily="18" charset="0"/>
                <a:cs typeface="Times New Roman" pitchFamily="18" charset="0"/>
              </a:rPr>
              <a:t>Ďakujem za pozornosť!</a:t>
            </a:r>
            <a:endParaRPr lang="sk-SK" sz="6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Trestný čin</a:t>
            </a:r>
            <a:endParaRPr lang="sk-SK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Trestný čin</a:t>
            </a:r>
            <a:r>
              <a:rPr lang="sk-SK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je protiprávny čin, ktorého znaky sú uvedené v Trestnom zákone, ak tento zákon neustanovuje inak.</a:t>
            </a:r>
          </a:p>
          <a:p>
            <a:endParaRPr lang="sk-SK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Trestný čin - prečin</a:t>
            </a:r>
          </a:p>
          <a:p>
            <a:pPr>
              <a:buNone/>
            </a:pPr>
            <a:r>
              <a:rPr lang="sk-SK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 - zločin</a:t>
            </a:r>
          </a:p>
          <a:p>
            <a:pPr>
              <a:buNone/>
            </a:pPr>
            <a:endParaRPr lang="sk-SK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Osoba, ktorá spáchala trestný čin, sa nazýva páchateľ. </a:t>
            </a:r>
          </a:p>
          <a:p>
            <a:r>
              <a:rPr lang="sk-SK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Trestný čin môže spáchať iba fyzická osoba, slovenské právo nepozná trestnú zodpovednosť právnických osôb. </a:t>
            </a:r>
            <a:endParaRPr lang="sk-SK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Prečin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Prečin je trestný čin spáchaný z nedbanlivosti alebo úmyselný trestný čin, za ktorý Trestný zákon v osobitnej časti ustanovuje trest odňatia slobody s hornou hranicou trestnej sadzby neprevyšujúcou päť rokov</a:t>
            </a:r>
            <a:r>
              <a:rPr lang="sk-SK" dirty="0" smtClean="0"/>
              <a:t>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Zločin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 smtClean="0"/>
              <a:t>Predstavuje vyššiu formu trestného činu.</a:t>
            </a:r>
            <a:endParaRPr lang="sk-SK" dirty="0" smtClean="0"/>
          </a:p>
          <a:p>
            <a:r>
              <a:rPr lang="sk-SK" dirty="0" smtClean="0"/>
              <a:t>Zločinom je podľa Trestného zákona úmyselný trestný čin, za ktorý tento zákon v osobitnej časti ustanovuje trest odňatia slobody s </a:t>
            </a:r>
            <a:r>
              <a:rPr lang="sk-SK" u="sng" dirty="0" smtClean="0"/>
              <a:t>hornou hranicou trestnej sadzby prevyšujúcou päť rokov.</a:t>
            </a:r>
          </a:p>
          <a:p>
            <a:r>
              <a:rPr lang="sk-SK" dirty="0" smtClean="0"/>
              <a:t>O zločin ide aj vtedy, ak v prísnejšej skutkovej podstate prečinu spáchaného úmyselne je ustanovená horná hranica trestnej sadzby prevyšujúca päť rokov.</a:t>
            </a:r>
          </a:p>
          <a:p>
            <a:r>
              <a:rPr lang="sk-SK" dirty="0" smtClean="0"/>
              <a:t>Zločin, za ktorý tento zákon ustanovuje trest odňatia slobody s dolnou hranicou trestnej sadzby najmenej desať rokov, sa považuje za obzvlášť závažný.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Vývinové štádia trestného činu: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Príprava</a:t>
            </a:r>
          </a:p>
          <a:p>
            <a:r>
              <a:rPr lang="sk-SK" dirty="0" smtClean="0"/>
              <a:t>Pokus</a:t>
            </a:r>
          </a:p>
          <a:p>
            <a:r>
              <a:rPr lang="sk-SK" dirty="0" smtClean="0"/>
              <a:t>Dokonaný čin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Príprava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konanie nebezpečné pre spoločnosť, ktorým sa úmyselne vytvárajú podmienky na spáchanie obzvlášť závažného TČ, ak nedošlo k pokusu ani k dokonaniu; </a:t>
            </a:r>
          </a:p>
          <a:p>
            <a:r>
              <a:rPr lang="sk-SK" dirty="0" smtClean="0"/>
              <a:t>spôsoby: organizovanie obzvlášť závažného TČ, zadovažovanie al. prispôsobovanie prostriedkov na jeho spáchanie, spolčenie, zhluknutie, návod, pomoc, iné úmyselné vytváranie podmienok; je trestná podľa </a:t>
            </a:r>
            <a:r>
              <a:rPr lang="sk-SK" dirty="0" err="1" smtClean="0"/>
              <a:t>tr</a:t>
            </a:r>
            <a:r>
              <a:rPr lang="sk-SK" dirty="0" smtClean="0"/>
              <a:t>. sadzby za TČ, ku ktorému smerovala, ak zákon neustanovuje inak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pokus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/>
              <a:t>nebezpečné konanie, ktoré bezprostredne smeruje k dokonaniu TČ a ktorého sa páchateľ dopustil v úmysle spáchať TČ, ak nedošlo k dokonaniu; je trestný podľa sadzby za dokonaný TČ; ukončený/neukončený pokus;  trestnosť pokusu a prípravy zaniká, ak páchateľ dobrovoľne: </a:t>
            </a:r>
          </a:p>
          <a:p>
            <a:r>
              <a:rPr lang="sk-SK" dirty="0" smtClean="0"/>
              <a:t>a) upustil od ďalšieho konania a odstránil nebezpečenstvo, ktoré vzniklo záujmu chránenému </a:t>
            </a:r>
          </a:p>
          <a:p>
            <a:r>
              <a:rPr lang="sk-SK" dirty="0" smtClean="0"/>
              <a:t>b) urobil o nich oznámenie v čase, keď nebezpečenstvo mohlo byť ešte odstránené; nespôsobilá pokus a príprava- na nespôsobilom predmete útoku, alebo nespôsobilým prostriedkom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Dokonaný čin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konanie páchateľa, kt. napĺňa všetky znaky TČ, materiálny znak a ostatné formálne znaky  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2071678"/>
            <a:ext cx="86868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6000" b="1" i="1" dirty="0" smtClean="0"/>
              <a:t>  Znaky skutkovej podstaty trestného činu</a:t>
            </a:r>
            <a:endParaRPr lang="sk-SK" sz="6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141</TotalTime>
  <Words>349</Words>
  <Application>Microsoft Office PowerPoint</Application>
  <PresentationFormat>Prezentácia na obrazovke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Cestovanie</vt:lpstr>
      <vt:lpstr>Trestný čin</vt:lpstr>
      <vt:lpstr>Trestný čin</vt:lpstr>
      <vt:lpstr>Prečin</vt:lpstr>
      <vt:lpstr>Zločin</vt:lpstr>
      <vt:lpstr>Vývinové štádia trestného činu: </vt:lpstr>
      <vt:lpstr>Príprava</vt:lpstr>
      <vt:lpstr>pokus</vt:lpstr>
      <vt:lpstr>Dokonaný čin</vt:lpstr>
      <vt:lpstr>Snímka 9</vt:lpstr>
      <vt:lpstr>Snímka 10</vt:lpstr>
      <vt:lpstr>Objekt</vt:lpstr>
      <vt:lpstr>Objektívna stránka</vt:lpstr>
      <vt:lpstr>subjekt</vt:lpstr>
      <vt:lpstr>Subjektívna stránka  (zavinenie)</vt:lpstr>
      <vt:lpstr>Zdroje</vt:lpstr>
      <vt:lpstr>Snímka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Trestný čin</dc:title>
  <dc:creator>janka</dc:creator>
  <cp:lastModifiedBy>janka</cp:lastModifiedBy>
  <cp:revision>2</cp:revision>
  <dcterms:created xsi:type="dcterms:W3CDTF">2012-12-11T14:35:17Z</dcterms:created>
  <dcterms:modified xsi:type="dcterms:W3CDTF">2012-12-11T19:59:27Z</dcterms:modified>
</cp:coreProperties>
</file>