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CB127A-A874-4209-A0AD-6B775716D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9FB147A-4834-45FD-ACD5-967A37B20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0010F0-A0B7-4C65-BE5A-52A3D947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808-22A8-48F1-BE0D-25F5F463D5F9}" type="datetimeFigureOut">
              <a:rPr lang="sk-SK" smtClean="0"/>
              <a:t>11.10.2019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C4FFC3D-68DD-4328-AC3A-EF2D7676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BB04C49-BB61-45DD-9597-AC9B7E8D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657-A16A-4CA1-B792-80D8362A7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247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2CDED2-6410-4033-9A22-4C34AFB8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A41EC027-CF7E-459C-A675-E445267C8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F79FB76-17D8-47D9-943A-9D2A3D4D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808-22A8-48F1-BE0D-25F5F463D5F9}" type="datetimeFigureOut">
              <a:rPr lang="sk-SK" smtClean="0"/>
              <a:t>11.10.2019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E4F6FDD-ED65-425C-B62D-3E6DEE0F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EDB3B88-663B-4AE5-9BE0-E550EC05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657-A16A-4CA1-B792-80D8362A7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105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968B2C28-1CFA-481F-BAB2-A544D8D1E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F0E1C7AB-7ECF-4F26-8EE4-80F2569B9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50ECCB2-159C-444C-A0D5-1350AB0E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808-22A8-48F1-BE0D-25F5F463D5F9}" type="datetimeFigureOut">
              <a:rPr lang="sk-SK" smtClean="0"/>
              <a:t>11.10.2019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22811B-1CE7-4EAC-B78A-CE664389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457C9C1-63BC-4EE5-B16B-8A2E3D60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657-A16A-4CA1-B792-80D8362A7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776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A87D24-4737-453A-8C61-9A1A6472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ADB91B-7085-4F94-8CA5-D9FB4D8FB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57142F1-50CF-4048-BFE5-45B24227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808-22A8-48F1-BE0D-25F5F463D5F9}" type="datetimeFigureOut">
              <a:rPr lang="sk-SK" smtClean="0"/>
              <a:t>11.10.2019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92D6F5-4504-4C98-9E4C-AA71C2C8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D02B6FA-570E-4CDA-BB9B-47F6EE09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657-A16A-4CA1-B792-80D8362A7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311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F0039E-8B8F-41F3-88DE-2CF412BD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34274665-9651-42F9-B61E-BC0A21EE4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8299959-709F-41FB-A25B-24476C72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808-22A8-48F1-BE0D-25F5F463D5F9}" type="datetimeFigureOut">
              <a:rPr lang="sk-SK" smtClean="0"/>
              <a:t>11.10.2019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E1F8D27-4CDD-409F-AB9D-1B59C2D9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EB02452-76C4-44D3-8E6D-D461452A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657-A16A-4CA1-B792-80D8362A7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692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F413B2-EA7F-4C8D-9CFB-77866629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8113AC-95E1-4C2C-9A83-E53740F95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66A4CDE-8F62-4C0C-A3FF-BF7998928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3277462-AAE8-4A94-8968-C45C4CE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808-22A8-48F1-BE0D-25F5F463D5F9}" type="datetimeFigureOut">
              <a:rPr lang="sk-SK" smtClean="0"/>
              <a:t>11.10.2019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4190A58-B335-44BC-BB39-8BC98246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08F75FA-CE35-4165-807B-146DAAFE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657-A16A-4CA1-B792-80D8362A7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058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64CE57-6AEA-4A47-B715-69EAEA0A4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6F3AD712-D302-40D7-8AF5-407441C9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3B2B344B-C233-4A79-B26D-BD6A53835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C02338C2-AD4F-4570-9DD7-8AB2242A7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95835DB8-346D-4E11-91CD-7B41D892F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376D8572-46BB-40EE-8E03-F08BFD71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808-22A8-48F1-BE0D-25F5F463D5F9}" type="datetimeFigureOut">
              <a:rPr lang="sk-SK" smtClean="0"/>
              <a:t>11.10.2019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CCD99430-8E6B-4BBA-9E9D-AD5D732A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AA320DEB-2BBD-4197-9C5B-7D74EFA8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657-A16A-4CA1-B792-80D8362A7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213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CF91B1-CFC2-4E16-B02C-64666288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003B3EF5-DD44-4C41-90A3-1BCBDF2A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808-22A8-48F1-BE0D-25F5F463D5F9}" type="datetimeFigureOut">
              <a:rPr lang="sk-SK" smtClean="0"/>
              <a:t>11.10.2019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DD578924-44D5-4B20-9F8D-61C8F2EE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CE6555D-64E2-4F9D-9F57-5D9002A8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657-A16A-4CA1-B792-80D8362A7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664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E87B6D5-93E7-4826-A982-4DC46EB8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808-22A8-48F1-BE0D-25F5F463D5F9}" type="datetimeFigureOut">
              <a:rPr lang="sk-SK" smtClean="0"/>
              <a:t>11.10.2019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CA847E52-DB96-45CA-A67A-1E692F88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1CA5F4BD-B52B-42DB-9E16-5B53C20C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657-A16A-4CA1-B792-80D8362A7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441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18643C-2596-4B59-BA65-3B0655E0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081C37-1632-451A-A423-0267A6F38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EB38E3F5-53EE-45BF-BD3C-5E812B585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2E4AB68-CDF5-4FB9-8693-DCF31143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808-22A8-48F1-BE0D-25F5F463D5F9}" type="datetimeFigureOut">
              <a:rPr lang="sk-SK" smtClean="0"/>
              <a:t>11.10.2019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41F290A-1BE6-40F8-9A48-847F0901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0B75CAD-BF4B-4595-80CC-C1D214F6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657-A16A-4CA1-B792-80D8362A7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665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7E52F-BFD3-4E4E-9701-0BC427D6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C5380DB-E82D-4217-A150-6701ED375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0A82EBF1-46ED-4379-97F1-B2425F86F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B96F34F-6D03-4241-A1F4-8A7B5146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808-22A8-48F1-BE0D-25F5F463D5F9}" type="datetimeFigureOut">
              <a:rPr lang="sk-SK" smtClean="0"/>
              <a:t>11.10.2019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E465E3C-5222-455C-AB45-65E9186E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EF4631C-2C8D-44C4-849B-C20D3E78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657-A16A-4CA1-B792-80D8362A7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55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C47C7B72-8380-4F9D-A4C4-859140AF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5C974D45-0ABC-46E5-BBF5-1B685B6C4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0D13D75-BB41-444E-A5A5-FE3D9C19E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5808-22A8-48F1-BE0D-25F5F463D5F9}" type="datetimeFigureOut">
              <a:rPr lang="sk-SK" smtClean="0"/>
              <a:t>11.10.2019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12DA41C-F9E3-4182-8226-99C56F467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0192C7D-DF93-4D75-B86A-44D26CF22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9657-A16A-4CA1-B792-80D8362A7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117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inarky.cz/Niccolo-Machiavelli-Vladar-17068" TargetMode="External"/><Relationship Id="rId2" Type="http://schemas.openxmlformats.org/officeDocument/2006/relationships/hyperlink" Target="https://oskole.detiamy.sk/clanok/niccolo-machiavelli-1469-152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.wikipedia.org/wiki/Vlad%C3%A1r_(Niccol%C3%B2_Machiavelli)#cite_note-V-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E59E26-C370-43FE-91B6-D312EC937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sk-SK" sz="5800"/>
              <a:t>Niccoló Machiavelli </a:t>
            </a:r>
            <a:br>
              <a:rPr lang="sk-SK" sz="5800"/>
            </a:br>
            <a:r>
              <a:rPr lang="sk-SK" sz="5800"/>
              <a:t>Vladár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EF18011-F637-453F-8AA0-283206043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accent1"/>
                </a:solidFill>
              </a:rPr>
              <a:t>Voj. 1. st. Veronika OLEJNÍKOVÁ</a:t>
            </a:r>
          </a:p>
          <a:p>
            <a:r>
              <a:rPr lang="sk-SK" dirty="0">
                <a:solidFill>
                  <a:schemeClr val="accent1"/>
                </a:solidFill>
              </a:rPr>
              <a:t>M11bBOŠ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ok 4" descr="Obrázok, na ktorom je text, budova, fotografia&#10;&#10;Automaticky generovaný popis">
            <a:extLst>
              <a:ext uri="{FF2B5EF4-FFF2-40B4-BE49-F238E27FC236}">
                <a16:creationId xmlns:a16="http://schemas.microsoft.com/office/drawing/2014/main" id="{7B6EF2F7-47A5-4F06-A135-1E84EE233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27" y="3182874"/>
            <a:ext cx="2486256" cy="31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95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D31A956-A306-4079-9DC3-65A6F7C4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sk-SK" sz="4000">
                <a:solidFill>
                  <a:srgbClr val="FFFFFF"/>
                </a:solidFill>
              </a:rPr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E0E19C-BD9E-4BBB-87E4-B4C3706C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sk-SK" dirty="0" err="1">
                <a:solidFill>
                  <a:srgbClr val="FFFFFF"/>
                </a:solidFill>
              </a:rPr>
              <a:t>Niccoló</a:t>
            </a:r>
            <a:r>
              <a:rPr lang="sk-SK" dirty="0">
                <a:solidFill>
                  <a:srgbClr val="FFFFFF"/>
                </a:solidFill>
              </a:rPr>
              <a:t> </a:t>
            </a:r>
            <a:r>
              <a:rPr lang="sk-SK" dirty="0" err="1">
                <a:solidFill>
                  <a:srgbClr val="FFFFFF"/>
                </a:solidFill>
              </a:rPr>
              <a:t>Machiavelli</a:t>
            </a:r>
            <a:r>
              <a:rPr lang="sk-SK" dirty="0">
                <a:solidFill>
                  <a:srgbClr val="FFFFFF"/>
                </a:solidFill>
              </a:rPr>
              <a:t> </a:t>
            </a:r>
          </a:p>
          <a:p>
            <a:endParaRPr lang="sk-SK" dirty="0">
              <a:solidFill>
                <a:srgbClr val="FFFFFF"/>
              </a:solidFill>
            </a:endParaRPr>
          </a:p>
          <a:p>
            <a:r>
              <a:rPr lang="sk-SK" dirty="0">
                <a:solidFill>
                  <a:srgbClr val="FFFFFF"/>
                </a:solidFill>
              </a:rPr>
              <a:t>Historické pozadie diela</a:t>
            </a:r>
          </a:p>
          <a:p>
            <a:endParaRPr lang="sk-SK" dirty="0">
              <a:solidFill>
                <a:srgbClr val="FFFFFF"/>
              </a:solidFill>
            </a:endParaRPr>
          </a:p>
          <a:p>
            <a:r>
              <a:rPr lang="sk-SK" dirty="0">
                <a:solidFill>
                  <a:srgbClr val="FFFFFF"/>
                </a:solidFill>
              </a:rPr>
              <a:t>O diele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87368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4D238D9-3BF3-471B-AC5D-C6B36BD1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sk-SK" sz="3100" dirty="0" err="1">
                <a:solidFill>
                  <a:srgbClr val="FFFFFF"/>
                </a:solidFill>
              </a:rPr>
              <a:t>Niccoló</a:t>
            </a:r>
            <a:r>
              <a:rPr lang="sk-SK" sz="3100" dirty="0">
                <a:solidFill>
                  <a:srgbClr val="FFFFFF"/>
                </a:solidFill>
              </a:rPr>
              <a:t> </a:t>
            </a:r>
            <a:r>
              <a:rPr lang="sk-SK" sz="3100" dirty="0" err="1">
                <a:solidFill>
                  <a:srgbClr val="FFFFFF"/>
                </a:solidFill>
              </a:rPr>
              <a:t>Machiavelli</a:t>
            </a:r>
            <a:r>
              <a:rPr lang="sk-SK" sz="3100" dirty="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D26D2FD-A061-4344-BBAA-7F74CBA2E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sk-SK" dirty="0"/>
              <a:t>1469 vo </a:t>
            </a:r>
            <a:r>
              <a:rPr lang="sk-SK" dirty="0" err="1"/>
              <a:t>Florencií</a:t>
            </a:r>
            <a:r>
              <a:rPr lang="sk-SK" dirty="0"/>
              <a:t> </a:t>
            </a:r>
          </a:p>
          <a:p>
            <a:r>
              <a:rPr lang="sk-SK" dirty="0" err="1"/>
              <a:t>Niccolò</a:t>
            </a:r>
            <a:r>
              <a:rPr lang="sk-SK" dirty="0"/>
              <a:t> di </a:t>
            </a:r>
            <a:r>
              <a:rPr lang="sk-SK" dirty="0" err="1"/>
              <a:t>Bernardo</a:t>
            </a:r>
            <a:r>
              <a:rPr lang="sk-SK" dirty="0"/>
              <a:t> </a:t>
            </a:r>
            <a:r>
              <a:rPr lang="sk-SK" dirty="0" err="1"/>
              <a:t>dei</a:t>
            </a:r>
            <a:r>
              <a:rPr lang="sk-SK" dirty="0"/>
              <a:t> </a:t>
            </a:r>
            <a:r>
              <a:rPr lang="sk-SK" dirty="0" err="1"/>
              <a:t>Machiavelli</a:t>
            </a:r>
            <a:endParaRPr lang="sk-SK" dirty="0"/>
          </a:p>
          <a:p>
            <a:r>
              <a:rPr lang="sk-SK" dirty="0"/>
              <a:t>najlepšou formou vlády je neobmedzená diktatúra jednotlivca</a:t>
            </a:r>
          </a:p>
          <a:p>
            <a:r>
              <a:rPr lang="sk-SK" dirty="0"/>
              <a:t>človek sa charakterom nemení a ostáva stále rovnaký</a:t>
            </a:r>
          </a:p>
          <a:p>
            <a:r>
              <a:rPr lang="sk-SK" dirty="0"/>
              <a:t>náboženstvo zničilo antickú predstavu o štáte a vieru vo veľkosť ľudského ducha</a:t>
            </a:r>
          </a:p>
          <a:p>
            <a:r>
              <a:rPr lang="sk-SK" dirty="0"/>
              <a:t>O vojenskom umení</a:t>
            </a:r>
            <a:r>
              <a:rPr lang="sk-SK" sz="2000" dirty="0"/>
              <a:t>, </a:t>
            </a:r>
            <a:r>
              <a:rPr lang="sk-SK" dirty="0"/>
              <a:t>Dejiny Florencie, La Mandragora, </a:t>
            </a:r>
            <a:r>
              <a:rPr lang="sk-SK" dirty="0" err="1"/>
              <a:t>Clizia</a:t>
            </a:r>
            <a:r>
              <a:rPr lang="sk-SK" dirty="0"/>
              <a:t>, Florentské letopisy</a:t>
            </a:r>
          </a:p>
        </p:txBody>
      </p:sp>
    </p:spTree>
    <p:extLst>
      <p:ext uri="{BB962C8B-B14F-4D97-AF65-F5344CB8AC3E}">
        <p14:creationId xmlns:p14="http://schemas.microsoft.com/office/powerpoint/2010/main" val="3184570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E9095272-C0D2-44B5-B4A5-847DCE18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sk-SK" sz="4000" dirty="0">
                <a:solidFill>
                  <a:srgbClr val="FFFFFF"/>
                </a:solidFill>
              </a:rPr>
              <a:t>Historické pozadie diela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9C9B69-A7D2-4A98-A049-97688EBB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sk-SK" dirty="0" err="1"/>
              <a:t>Machiavelliho</a:t>
            </a:r>
            <a:r>
              <a:rPr lang="sk-SK" dirty="0"/>
              <a:t> myšlienky o vládnutí vychádzali zo súdobej reality vlády </a:t>
            </a:r>
            <a:r>
              <a:rPr lang="sk-SK" dirty="0" err="1"/>
              <a:t>Lorenza</a:t>
            </a:r>
            <a:r>
              <a:rPr lang="sk-SK" dirty="0"/>
              <a:t> Veľkolepého </a:t>
            </a:r>
          </a:p>
          <a:p>
            <a:endParaRPr lang="sk-SK" sz="2000" dirty="0"/>
          </a:p>
          <a:p>
            <a:r>
              <a:rPr lang="sk-SK" dirty="0" err="1"/>
              <a:t>Machiavelli</a:t>
            </a:r>
            <a:r>
              <a:rPr lang="sk-SK" dirty="0"/>
              <a:t> bol prvý autor, ktorý otvoril problém vzťahu politiky a mravnosti a ako prvý emancipoval človeka od božej vôle.</a:t>
            </a:r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941357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0D31259D-7261-4E7B-BBE6-C872AE90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sk-SK" sz="4000" dirty="0">
                <a:solidFill>
                  <a:srgbClr val="FFFFFF"/>
                </a:solidFill>
              </a:rPr>
              <a:t>O diele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E126DE-885F-4B85-86BD-1DCC5287C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 fontScale="92500" lnSpcReduction="10000"/>
          </a:bodyPr>
          <a:lstStyle/>
          <a:p>
            <a:r>
              <a:rPr lang="sk-SK" dirty="0"/>
              <a:t>„</a:t>
            </a:r>
            <a:r>
              <a:rPr lang="sk-SK" i="1" dirty="0"/>
              <a:t>Len takého panovníka si všetci vážia, ktorý nezaujíma obojaké stanoviská, bez výhrad sa stavia na tú alebo na onú stranu, je buď priateľom, alebo nepriateľom.</a:t>
            </a:r>
            <a:r>
              <a:rPr lang="sk-SK" dirty="0"/>
              <a:t>“      </a:t>
            </a:r>
          </a:p>
          <a:p>
            <a:r>
              <a:rPr lang="sk-SK" i="1" dirty="0"/>
              <a:t>„Tvrdím však, že vladár musí byť priateľom ľudu, inak v ňom nemá oporu v ťažkých časoch. " </a:t>
            </a:r>
          </a:p>
          <a:p>
            <a:r>
              <a:rPr lang="sk-SK" i="1" dirty="0"/>
              <a:t>"Výber vhodných mužov pre dôležité funkcie v štáte má rovnako nemalý význam. Podľa ich kvalít býva posudzovaný aj panovník. Ak sú zlí, nestojí ani panovník väčšinou za nič, a naopak, ak sa obklopí schopnými mužovi, každý ho má za muža na svojom mieste, pretože vie rozoznať skutočnú hodnotu od pozlátka. ". 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547319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0F8AE4D-A069-4371-8DAC-5E2E1812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sk-SK" sz="4000">
                <a:solidFill>
                  <a:srgbClr val="FFFFFF"/>
                </a:solidFill>
              </a:rPr>
              <a:t>Požitá literatúra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AB703F2-E3DB-44A8-835E-D7C9F609E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sk-SK" sz="2000" dirty="0">
                <a:hlinkClick r:id="rId2"/>
              </a:rPr>
              <a:t>https://oskole.detiamy.sk/clanok/niccolo-machiavelli-1469-1527</a:t>
            </a:r>
            <a:endParaRPr lang="sk-SK" sz="2000" dirty="0"/>
          </a:p>
          <a:p>
            <a:endParaRPr lang="sk-SK" sz="2000" dirty="0"/>
          </a:p>
          <a:p>
            <a:r>
              <a:rPr lang="sk-SK" sz="2000" dirty="0">
                <a:hlinkClick r:id="rId3"/>
              </a:rPr>
              <a:t>https://www.seminarky.cz/Niccolo-Machiavelli-Vladar-17068</a:t>
            </a:r>
            <a:endParaRPr lang="sk-SK" sz="2000" dirty="0"/>
          </a:p>
          <a:p>
            <a:endParaRPr lang="sk-SK" sz="2000" dirty="0"/>
          </a:p>
          <a:p>
            <a:r>
              <a:rPr lang="sk-SK" sz="2000" dirty="0">
                <a:hlinkClick r:id="rId4"/>
              </a:rPr>
              <a:t>https://sk.wikipedia.org/wiki/Vlad%C3%A1r_(Niccol%C3%B2_Machiavelli)#cite_note-V-1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692548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9FD99F7A-44AD-4521-90E5-FCA8EDEF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Ďakujem za pozornosť!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77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150</Words>
  <Application>Microsoft Office PowerPoint</Application>
  <PresentationFormat>Širokouhlá</PresentationFormat>
  <Paragraphs>31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Motív balíka Office</vt:lpstr>
      <vt:lpstr>Niccoló Machiavelli  Vladár</vt:lpstr>
      <vt:lpstr>Obsah</vt:lpstr>
      <vt:lpstr>Niccoló Machiavelli </vt:lpstr>
      <vt:lpstr>Historické pozadie diela</vt:lpstr>
      <vt:lpstr>O diele</vt:lpstr>
      <vt:lpstr>Požitá literatúra</vt:lpstr>
      <vt:lpstr>Ďakujem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Niccoló Machiavelli  Vladár</dc:title>
  <dc:creator>Veronika Olejníková</dc:creator>
  <cp:lastModifiedBy>Veronika Olejníková</cp:lastModifiedBy>
  <cp:revision>4</cp:revision>
  <dcterms:created xsi:type="dcterms:W3CDTF">2019-10-07T17:41:09Z</dcterms:created>
  <dcterms:modified xsi:type="dcterms:W3CDTF">2019-10-11T05:01:28Z</dcterms:modified>
</cp:coreProperties>
</file>