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19761-E45D-487C-8845-302EFD3BA8A6}" type="datetimeFigureOut">
              <a:rPr lang="sk-SK" smtClean="0"/>
              <a:t>21. 5. 2009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CA107-4DCE-4758-93BD-DCA3D92CC4D5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FA67B-ED3D-4E02-B7F9-C5042C38DC71}" type="datetimeFigureOut">
              <a:rPr lang="sk-SK" smtClean="0"/>
              <a:t>21. 5. 2009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D4D19-B2CC-48C0-A1D8-67A5184BAFFF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D4D19-B2CC-48C0-A1D8-67A5184BAFFF}" type="slidenum">
              <a:rPr lang="sk-SK" smtClean="0"/>
              <a:t>1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BF63-846D-4F4C-A832-5D6B15D53F24}" type="datetime1">
              <a:rPr lang="sk-SK" smtClean="0"/>
              <a:t>21. 5. 2009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Spracoval:Dávid Takáč</a:t>
            </a:r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8418-040F-43DA-A938-7569C747D135}" type="datetime1">
              <a:rPr lang="sk-SK" smtClean="0"/>
              <a:t>21. 5. 2009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Spracoval:Dávid Takáč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EFCA-E317-4950-AD2C-EE34084E5CA5}" type="datetime1">
              <a:rPr lang="sk-SK" smtClean="0"/>
              <a:t>21. 5. 2009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Spracoval:Dávid Takáč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9564-26AC-43D9-879B-19D1247013D1}" type="datetime1">
              <a:rPr lang="sk-SK" smtClean="0"/>
              <a:t>21. 5. 2009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Spracoval:Dávid Takáč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943E-A761-4155-AFC2-7CD60C26C84C}" type="datetime1">
              <a:rPr lang="sk-SK" smtClean="0"/>
              <a:t>21. 5. 2009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Spracoval:Dávid Takáč</a:t>
            </a:r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9097-88D1-41A1-9DA4-9B31B4C1A55F}" type="datetime1">
              <a:rPr lang="sk-SK" smtClean="0"/>
              <a:t>21. 5. 2009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Spracoval:Dávid Takáč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C636-4CA4-4930-B85E-D27932A3F813}" type="datetime1">
              <a:rPr lang="sk-SK" smtClean="0"/>
              <a:t>21. 5. 2009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Spracoval:Dávid Takáč</a:t>
            </a:r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B424-0BE5-422B-8206-5A5843E614AB}" type="datetime1">
              <a:rPr lang="sk-SK" smtClean="0"/>
              <a:t>21. 5. 2009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Spracoval:Dávid Takáč</a:t>
            </a:r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C50-6E22-4E22-A520-AF3A0D1E6760}" type="datetime1">
              <a:rPr lang="sk-SK" smtClean="0"/>
              <a:t>21. 5. 2009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Spracoval:Dávid Takáč</a:t>
            </a:r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9E41-E8E8-4E88-9354-29AEEE24CF28}" type="datetime1">
              <a:rPr lang="sk-SK" smtClean="0"/>
              <a:t>21. 5. 2009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Spracoval:Dávid Takáč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C05480-6734-4543-8D02-36F10F91EAD6}" type="datetime1">
              <a:rPr lang="sk-SK" smtClean="0"/>
              <a:t>21. 5. 2009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Spracoval:Dávid Takáč</a:t>
            </a:r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D3ABDA-63A5-4021-BD4D-AB7DD38E4EA1}" type="datetime1">
              <a:rPr lang="sk-SK" smtClean="0"/>
              <a:t>21. 5. 2009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sk-SK" smtClean="0"/>
              <a:t>Spracoval:Dávid Takáč</a:t>
            </a:r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71600" y="3276600"/>
            <a:ext cx="6480048" cy="2301240"/>
          </a:xfrm>
        </p:spPr>
        <p:txBody>
          <a:bodyPr/>
          <a:lstStyle/>
          <a:p>
            <a:pPr algn="ctr"/>
            <a:r>
              <a:rPr lang="sk-SK" dirty="0" smtClean="0"/>
              <a:t>Vojenská polícia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914400" y="0"/>
            <a:ext cx="7543800" cy="175260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/>
          <a:p>
            <a:pPr algn="ctr"/>
            <a:r>
              <a:rPr lang="sk-SK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AKADÉMIA OZBROJENÝCH SÍL M.R. ŠTEFÁNIKA</a:t>
            </a:r>
          </a:p>
          <a:p>
            <a:pPr algn="ctr"/>
            <a:r>
              <a:rPr lang="sk-SK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 LIPTOVSKOM MIKULÁŠI</a:t>
            </a:r>
            <a:endParaRPr lang="sk-SK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791200" y="5943600"/>
            <a:ext cx="3048000" cy="685800"/>
          </a:xfrm>
        </p:spPr>
        <p:txBody>
          <a:bodyPr/>
          <a:lstStyle/>
          <a:p>
            <a:r>
              <a:rPr lang="sk-SK" sz="1600" dirty="0" err="1" smtClean="0">
                <a:solidFill>
                  <a:srgbClr val="FFFF00"/>
                </a:solidFill>
              </a:rPr>
              <a:t>Spracoval:Dávid</a:t>
            </a:r>
            <a:r>
              <a:rPr lang="sk-SK" sz="1600" dirty="0" smtClean="0">
                <a:solidFill>
                  <a:srgbClr val="FFFF00"/>
                </a:solidFill>
              </a:rPr>
              <a:t> Takáč</a:t>
            </a:r>
            <a:endParaRPr lang="sk-SK" sz="1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sk-SK" sz="44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Ďakujem za pozornosť!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 algn="ctr">
              <a:buNone/>
            </a:pPr>
            <a:r>
              <a:rPr lang="sk-SK" sz="6000" dirty="0" smtClean="0"/>
              <a:t>OTÁZKY???</a:t>
            </a:r>
            <a:endParaRPr lang="sk-SK" sz="6000" dirty="0"/>
          </a:p>
        </p:txBody>
      </p:sp>
      <p:sp>
        <p:nvSpPr>
          <p:cNvPr id="5" name="Zástupný symbol päty 3"/>
          <p:cNvSpPr txBox="1">
            <a:spLocks/>
          </p:cNvSpPr>
          <p:nvPr/>
        </p:nvSpPr>
        <p:spPr>
          <a:xfrm>
            <a:off x="5867400" y="6324600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Spracoval:Dávid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Takáč</a:t>
            </a:r>
            <a:endParaRPr kumimoji="0" lang="sk-SK" sz="1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sk-SK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Vojenská </a:t>
            </a:r>
            <a:r>
              <a:rPr lang="sk-SK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polícia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133600"/>
            <a:ext cx="8077200" cy="3992563"/>
          </a:xfrm>
        </p:spPr>
        <p:txBody>
          <a:bodyPr/>
          <a:lstStyle/>
          <a:p>
            <a:pPr algn="just">
              <a:buNone/>
            </a:pPr>
            <a:r>
              <a:rPr lang="sk-SK" dirty="0" smtClean="0"/>
              <a:t>   Vojenská </a:t>
            </a:r>
            <a:r>
              <a:rPr lang="sk-SK" dirty="0" smtClean="0"/>
              <a:t>polícia je službou </a:t>
            </a:r>
            <a:r>
              <a:rPr lang="sk-SK" dirty="0" smtClean="0"/>
              <a:t> OSSR, ktorá </a:t>
            </a:r>
            <a:r>
              <a:rPr lang="sk-SK" dirty="0" smtClean="0"/>
              <a:t>v rozsahu vymedzenom týmto zákonom plní </a:t>
            </a:r>
            <a:r>
              <a:rPr lang="sk-SK" dirty="0" smtClean="0"/>
              <a:t>úlohy policajnej ochrany OSSR. Vojenským policajtom </a:t>
            </a:r>
            <a:r>
              <a:rPr lang="sk-SK" dirty="0" smtClean="0"/>
              <a:t>môže byť iba vojak </a:t>
            </a:r>
            <a:r>
              <a:rPr lang="sk-SK" dirty="0" smtClean="0"/>
              <a:t>z povolania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365125"/>
          </a:xfrm>
        </p:spPr>
        <p:txBody>
          <a:bodyPr/>
          <a:lstStyle/>
          <a:p>
            <a:r>
              <a:rPr lang="sk-SK" sz="1600" dirty="0" err="1" smtClean="0">
                <a:solidFill>
                  <a:srgbClr val="FFFF00"/>
                </a:solidFill>
              </a:rPr>
              <a:t>Spracoval:Dávid</a:t>
            </a:r>
            <a:r>
              <a:rPr lang="sk-SK" sz="1600" dirty="0" smtClean="0">
                <a:solidFill>
                  <a:srgbClr val="FFFF00"/>
                </a:solidFill>
              </a:rPr>
              <a:t> Takáč</a:t>
            </a:r>
            <a:endParaRPr lang="sk-SK" sz="1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Organizácia vojenskej polície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Vojenská polícia sa člení v súlade s </a:t>
            </a:r>
            <a:r>
              <a:rPr lang="pt-BR" dirty="0" smtClean="0"/>
              <a:t>organizačnou</a:t>
            </a:r>
            <a:r>
              <a:rPr lang="sk-SK" dirty="0" smtClean="0"/>
              <a:t> štruktúrou do Ozbrojených síl Slovenskej republiky. Organizačnú štruktúru </a:t>
            </a:r>
            <a:r>
              <a:rPr lang="sk-SK" dirty="0" smtClean="0"/>
              <a:t>a početné stavy Vojenskej polície určí </a:t>
            </a:r>
            <a:r>
              <a:rPr lang="sk-SK" dirty="0" smtClean="0"/>
              <a:t>minister obrany Slovenskej Republiky</a:t>
            </a:r>
          </a:p>
          <a:p>
            <a:pPr algn="just"/>
            <a:r>
              <a:rPr lang="sk-SK" dirty="0" smtClean="0"/>
              <a:t>Na čele Vojenskej polície stojí náčelník </a:t>
            </a:r>
            <a:r>
              <a:rPr lang="sk-SK" dirty="0" smtClean="0"/>
              <a:t>Vojenskej </a:t>
            </a:r>
            <a:r>
              <a:rPr lang="pt-BR" dirty="0" smtClean="0"/>
              <a:t>polície</a:t>
            </a:r>
            <a:r>
              <a:rPr lang="pt-BR" dirty="0" smtClean="0"/>
              <a:t>, ktorého vymenúva a odvoláva minister </a:t>
            </a:r>
            <a:r>
              <a:rPr lang="pt-BR" dirty="0" smtClean="0"/>
              <a:t>obrany</a:t>
            </a:r>
            <a:endParaRPr lang="sk-SK" dirty="0"/>
          </a:p>
        </p:txBody>
      </p:sp>
      <p:sp>
        <p:nvSpPr>
          <p:cNvPr id="5" name="Zástupný symbol päty 3"/>
          <p:cNvSpPr txBox="1">
            <a:spLocks/>
          </p:cNvSpPr>
          <p:nvPr/>
        </p:nvSpPr>
        <p:spPr>
          <a:xfrm>
            <a:off x="5867400" y="6324600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Spracoval:Dávid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Takáč</a:t>
            </a:r>
            <a:endParaRPr kumimoji="0" lang="sk-SK" sz="1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467600" cy="1143000"/>
          </a:xfrm>
        </p:spPr>
        <p:txBody>
          <a:bodyPr/>
          <a:lstStyle/>
          <a:p>
            <a:pPr algn="ctr"/>
            <a:r>
              <a:rPr lang="sk-SK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Úlohy Vojenskej polície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k-SK" dirty="0" smtClean="0"/>
              <a:t>podieľa sa na zabezpečovaní disciplíny a poriadku </a:t>
            </a:r>
            <a:r>
              <a:rPr lang="sk-SK" dirty="0" smtClean="0"/>
              <a:t>vo vojenských objektoch</a:t>
            </a:r>
            <a:endParaRPr lang="sk-SK" dirty="0" smtClean="0"/>
          </a:p>
          <a:p>
            <a:pPr algn="just"/>
            <a:r>
              <a:rPr lang="sk-SK" dirty="0" smtClean="0"/>
              <a:t>podieľa </a:t>
            </a:r>
            <a:r>
              <a:rPr lang="sk-SK" dirty="0" smtClean="0"/>
              <a:t>sa na zabezpečovaní disciplíny a </a:t>
            </a:r>
            <a:r>
              <a:rPr lang="sk-SK" dirty="0" smtClean="0"/>
              <a:t>poriadku vojakmi </a:t>
            </a:r>
            <a:r>
              <a:rPr lang="sk-SK" dirty="0" smtClean="0"/>
              <a:t>na </a:t>
            </a:r>
            <a:r>
              <a:rPr lang="sk-SK" dirty="0" smtClean="0"/>
              <a:t>verejnosti</a:t>
            </a:r>
            <a:endParaRPr lang="sk-SK" dirty="0" smtClean="0"/>
          </a:p>
          <a:p>
            <a:pPr algn="just"/>
            <a:r>
              <a:rPr lang="sk-SK" dirty="0" smtClean="0"/>
              <a:t>odhaľuje </a:t>
            </a:r>
            <a:r>
              <a:rPr lang="sk-SK" dirty="0" smtClean="0"/>
              <a:t>trestné činy a zisťuje </a:t>
            </a:r>
            <a:r>
              <a:rPr lang="sk-SK" dirty="0" smtClean="0"/>
              <a:t>ich páchateľov </a:t>
            </a:r>
            <a:r>
              <a:rPr lang="sk-SK" dirty="0" smtClean="0"/>
              <a:t>a </a:t>
            </a:r>
            <a:r>
              <a:rPr lang="sk-SK" dirty="0" smtClean="0"/>
              <a:t>robí </a:t>
            </a:r>
            <a:r>
              <a:rPr lang="pl-PL" dirty="0" smtClean="0"/>
              <a:t>opatrenia na predchádzanie </a:t>
            </a:r>
            <a:r>
              <a:rPr lang="pl-PL" dirty="0" smtClean="0"/>
              <a:t>trestnej </a:t>
            </a:r>
            <a:r>
              <a:rPr lang="pl-PL" dirty="0" smtClean="0"/>
              <a:t>činnosti</a:t>
            </a:r>
            <a:endParaRPr lang="pl-PL" dirty="0" smtClean="0"/>
          </a:p>
          <a:p>
            <a:pPr algn="just"/>
            <a:r>
              <a:rPr lang="sk-SK" dirty="0" smtClean="0"/>
              <a:t>vykonáva </a:t>
            </a:r>
            <a:r>
              <a:rPr lang="sk-SK" dirty="0" smtClean="0"/>
              <a:t>vyhľadávanie </a:t>
            </a:r>
            <a:r>
              <a:rPr lang="sk-SK" dirty="0" smtClean="0"/>
              <a:t>o trestných činoch</a:t>
            </a:r>
            <a:endParaRPr lang="sk-SK" dirty="0" smtClean="0"/>
          </a:p>
          <a:p>
            <a:pPr algn="just"/>
            <a:r>
              <a:rPr lang="pl-PL" dirty="0" smtClean="0"/>
              <a:t>pátra </a:t>
            </a:r>
            <a:r>
              <a:rPr lang="pl-PL" dirty="0" smtClean="0"/>
              <a:t>po vojakoch a po veciach v majetku </a:t>
            </a:r>
            <a:r>
              <a:rPr lang="pl-PL" dirty="0" smtClean="0"/>
              <a:t>alebo </a:t>
            </a:r>
            <a:r>
              <a:rPr lang="sk-SK" dirty="0" smtClean="0"/>
              <a:t>užívaní OSSR</a:t>
            </a:r>
            <a:endParaRPr lang="sk-SK" dirty="0"/>
          </a:p>
        </p:txBody>
      </p:sp>
      <p:sp>
        <p:nvSpPr>
          <p:cNvPr id="5" name="Zástupný symbol päty 3"/>
          <p:cNvSpPr txBox="1">
            <a:spLocks/>
          </p:cNvSpPr>
          <p:nvPr/>
        </p:nvSpPr>
        <p:spPr>
          <a:xfrm>
            <a:off x="5867400" y="6324600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Spracoval:Dávid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Takáč</a:t>
            </a:r>
            <a:endParaRPr kumimoji="0" lang="sk-SK" sz="1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467600" cy="1143000"/>
          </a:xfrm>
        </p:spPr>
        <p:txBody>
          <a:bodyPr/>
          <a:lstStyle/>
          <a:p>
            <a:pPr algn="ctr"/>
            <a:r>
              <a:rPr lang="sk-SK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Úlohy Vojenskej polície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62000" y="1600200"/>
            <a:ext cx="7543800" cy="4724400"/>
          </a:xfrm>
        </p:spPr>
        <p:txBody>
          <a:bodyPr>
            <a:noAutofit/>
          </a:bodyPr>
          <a:lstStyle/>
          <a:p>
            <a:pPr algn="just"/>
            <a:r>
              <a:rPr lang="sk-SK" sz="2000" dirty="0" smtClean="0"/>
              <a:t>podieľa sa na ochrane zbraní, streliva, výbušnín </a:t>
            </a:r>
            <a:r>
              <a:rPr lang="sk-SK" sz="2000" dirty="0" smtClean="0"/>
              <a:t>a ostatného </a:t>
            </a:r>
            <a:r>
              <a:rPr lang="sk-SK" sz="2000" dirty="0" smtClean="0"/>
              <a:t>majetku vo vlastníctve alebo </a:t>
            </a:r>
            <a:r>
              <a:rPr lang="sk-SK" sz="2000" dirty="0" smtClean="0"/>
              <a:t>užívaní OSSR a materiálu </a:t>
            </a:r>
            <a:r>
              <a:rPr lang="sk-SK" sz="2000" dirty="0" smtClean="0"/>
              <a:t>dôležitého </a:t>
            </a:r>
            <a:r>
              <a:rPr lang="sk-SK" sz="2000" dirty="0" smtClean="0"/>
              <a:t>pre obranu</a:t>
            </a:r>
          </a:p>
          <a:p>
            <a:pPr algn="just"/>
            <a:r>
              <a:rPr lang="sk-SK" sz="2000" dirty="0" smtClean="0"/>
              <a:t>podieľa sa na ochrane utajovaných </a:t>
            </a:r>
            <a:r>
              <a:rPr lang="sk-SK" sz="2000" dirty="0" smtClean="0"/>
              <a:t>skutočností</a:t>
            </a:r>
            <a:endParaRPr lang="sk-SK" sz="2000" dirty="0" smtClean="0"/>
          </a:p>
          <a:p>
            <a:pPr algn="just"/>
            <a:r>
              <a:rPr lang="sk-SK" sz="2000" dirty="0" smtClean="0"/>
              <a:t>dohliada </a:t>
            </a:r>
            <a:r>
              <a:rPr lang="sk-SK" sz="2000" dirty="0" smtClean="0"/>
              <a:t>na bezpečnosť prevádzky vojenských </a:t>
            </a:r>
            <a:r>
              <a:rPr lang="sk-SK" sz="2000" dirty="0" smtClean="0"/>
              <a:t>motorových a </a:t>
            </a:r>
            <a:r>
              <a:rPr lang="sk-SK" sz="2000" dirty="0" smtClean="0"/>
              <a:t>ich prípojných vozidiel (ďalej len „</a:t>
            </a:r>
            <a:r>
              <a:rPr lang="sk-SK" sz="2000" dirty="0" smtClean="0"/>
              <a:t>vojenské vozidlá“)</a:t>
            </a:r>
            <a:endParaRPr lang="sk-SK" sz="2000" dirty="0" smtClean="0"/>
          </a:p>
          <a:p>
            <a:pPr algn="just"/>
            <a:r>
              <a:rPr lang="sk-SK" sz="2000" dirty="0" smtClean="0"/>
              <a:t>riadi </a:t>
            </a:r>
            <a:r>
              <a:rPr lang="sk-SK" sz="2000" dirty="0" smtClean="0"/>
              <a:t>premávku vojenských vozidiel na </a:t>
            </a:r>
            <a:r>
              <a:rPr lang="sk-SK" sz="2000" dirty="0" smtClean="0"/>
              <a:t>pozemných komunikáciách</a:t>
            </a:r>
            <a:endParaRPr lang="sk-SK" sz="2000" dirty="0" smtClean="0"/>
          </a:p>
          <a:p>
            <a:pPr algn="just"/>
            <a:r>
              <a:rPr lang="sk-SK" sz="2000" dirty="0" smtClean="0"/>
              <a:t>vykonáva </a:t>
            </a:r>
            <a:r>
              <a:rPr lang="sk-SK" sz="2000" dirty="0" smtClean="0"/>
              <a:t>dohľad nad výcvikom a </a:t>
            </a:r>
            <a:r>
              <a:rPr lang="sk-SK" sz="2000" dirty="0" smtClean="0"/>
              <a:t>zdokonaľovaním odbornej </a:t>
            </a:r>
            <a:r>
              <a:rPr lang="sk-SK" sz="2000" dirty="0" smtClean="0"/>
              <a:t>spôsobilosti </a:t>
            </a:r>
            <a:r>
              <a:rPr lang="sk-SK" sz="2000" dirty="0" smtClean="0"/>
              <a:t>vodičov vojenských vozidiel</a:t>
            </a:r>
            <a:endParaRPr lang="sk-SK" sz="2000" dirty="0" smtClean="0"/>
          </a:p>
          <a:p>
            <a:pPr algn="just"/>
            <a:r>
              <a:rPr lang="sk-SK" sz="2000" dirty="0" smtClean="0"/>
              <a:t>vedie </a:t>
            </a:r>
            <a:r>
              <a:rPr lang="sk-SK" sz="2000" dirty="0" smtClean="0"/>
              <a:t>evidenciu vojenských vozidiel a schvaľuje </a:t>
            </a:r>
            <a:r>
              <a:rPr lang="sk-SK" sz="2000" dirty="0" smtClean="0"/>
              <a:t>ich technickú spôsobilosť</a:t>
            </a:r>
            <a:endParaRPr lang="sk-SK" sz="2000" dirty="0" smtClean="0"/>
          </a:p>
          <a:p>
            <a:pPr algn="just"/>
            <a:r>
              <a:rPr lang="sk-SK" sz="2000" dirty="0" smtClean="0"/>
              <a:t>vedie </a:t>
            </a:r>
            <a:r>
              <a:rPr lang="sk-SK" sz="2000" dirty="0" smtClean="0"/>
              <a:t>evidenciu a štatistiky potrebné na plnenie </a:t>
            </a:r>
            <a:r>
              <a:rPr lang="sk-SK" sz="2000" dirty="0" smtClean="0"/>
              <a:t>svojich úloh</a:t>
            </a:r>
            <a:endParaRPr lang="sk-SK" sz="2000" dirty="0" smtClean="0"/>
          </a:p>
          <a:p>
            <a:pPr algn="just"/>
            <a:r>
              <a:rPr lang="pl-PL" sz="2000" dirty="0" smtClean="0"/>
              <a:t>zabezpečuje </a:t>
            </a:r>
            <a:r>
              <a:rPr lang="pl-PL" sz="2000" dirty="0" smtClean="0"/>
              <a:t>ochranu a sprevádzanie určených </a:t>
            </a:r>
            <a:r>
              <a:rPr lang="pl-PL" sz="2000" dirty="0" smtClean="0"/>
              <a:t>osôb</a:t>
            </a:r>
            <a:endParaRPr lang="sk-SK" sz="2000" dirty="0"/>
          </a:p>
        </p:txBody>
      </p:sp>
      <p:sp>
        <p:nvSpPr>
          <p:cNvPr id="5" name="Zástupný symbol päty 3"/>
          <p:cNvSpPr txBox="1">
            <a:spLocks/>
          </p:cNvSpPr>
          <p:nvPr/>
        </p:nvSpPr>
        <p:spPr>
          <a:xfrm>
            <a:off x="5867400" y="6324600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Spracoval:Dávid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Takáč</a:t>
            </a:r>
            <a:endParaRPr kumimoji="0" lang="sk-SK" sz="1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Oprávnenia vojenského policajta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 fontScale="77500" lnSpcReduction="20000"/>
          </a:bodyPr>
          <a:lstStyle/>
          <a:p>
            <a:r>
              <a:rPr lang="sk-SK" dirty="0" smtClean="0"/>
              <a:t>Oprávnenia </a:t>
            </a:r>
            <a:r>
              <a:rPr lang="sk-SK" dirty="0" smtClean="0"/>
              <a:t>požadovať </a:t>
            </a:r>
            <a:r>
              <a:rPr lang="sk-SK" dirty="0" smtClean="0"/>
              <a:t>vysvetlenie</a:t>
            </a:r>
          </a:p>
          <a:p>
            <a:r>
              <a:rPr lang="sk-SK" dirty="0" smtClean="0"/>
              <a:t>Oprávnenie požadovať preukázanie </a:t>
            </a:r>
            <a:r>
              <a:rPr lang="sk-SK" dirty="0" smtClean="0"/>
              <a:t>totožnosti</a:t>
            </a:r>
          </a:p>
          <a:p>
            <a:r>
              <a:rPr lang="sk-SK" dirty="0" smtClean="0"/>
              <a:t>Zaistenie</a:t>
            </a:r>
          </a:p>
          <a:p>
            <a:r>
              <a:rPr lang="sk-SK" dirty="0" smtClean="0"/>
              <a:t>Umiestňovanie zaistených </a:t>
            </a:r>
            <a:r>
              <a:rPr lang="sk-SK" dirty="0" smtClean="0"/>
              <a:t>vojakov do </a:t>
            </a:r>
            <a:r>
              <a:rPr lang="sk-SK" dirty="0" smtClean="0"/>
              <a:t>ciel predbežného </a:t>
            </a:r>
            <a:r>
              <a:rPr lang="sk-SK" dirty="0" smtClean="0"/>
              <a:t>zaistenia</a:t>
            </a:r>
          </a:p>
          <a:p>
            <a:r>
              <a:rPr lang="sk-SK" dirty="0" smtClean="0"/>
              <a:t>Oprávnenie na použitie iných </a:t>
            </a:r>
            <a:r>
              <a:rPr lang="sk-SK" dirty="0" smtClean="0"/>
              <a:t>prostriedkov proti </a:t>
            </a:r>
            <a:r>
              <a:rPr lang="sk-SK" dirty="0" smtClean="0"/>
              <a:t>vojakom správajúcim sa </a:t>
            </a:r>
            <a:r>
              <a:rPr lang="sk-SK" dirty="0" smtClean="0"/>
              <a:t>násilne</a:t>
            </a:r>
          </a:p>
          <a:p>
            <a:r>
              <a:rPr lang="sk-SK" dirty="0" smtClean="0"/>
              <a:t>Oprávnenie odobrať </a:t>
            </a:r>
            <a:r>
              <a:rPr lang="sk-SK" dirty="0" smtClean="0"/>
              <a:t>zbraň</a:t>
            </a:r>
          </a:p>
          <a:p>
            <a:r>
              <a:rPr lang="sk-SK" dirty="0" smtClean="0"/>
              <a:t>Oprávnenie na </a:t>
            </a:r>
            <a:r>
              <a:rPr lang="sk-SK" dirty="0" smtClean="0"/>
              <a:t>prehliadku dopravných prostriedkov</a:t>
            </a:r>
          </a:p>
          <a:p>
            <a:r>
              <a:rPr lang="sk-SK" dirty="0" smtClean="0"/>
              <a:t>Oprávnenie pri premávke vojenských </a:t>
            </a:r>
            <a:r>
              <a:rPr lang="sk-SK" dirty="0" smtClean="0"/>
              <a:t>vozidiel</a:t>
            </a:r>
          </a:p>
          <a:p>
            <a:r>
              <a:rPr lang="sk-SK" dirty="0" smtClean="0"/>
              <a:t>Oprávnenie zakázať vstup na určené </a:t>
            </a:r>
            <a:r>
              <a:rPr lang="sk-SK" dirty="0" smtClean="0"/>
              <a:t>miesta</a:t>
            </a:r>
          </a:p>
          <a:p>
            <a:r>
              <a:rPr lang="sk-SK" dirty="0" smtClean="0"/>
              <a:t>Oprávnenie pri objasňovaní </a:t>
            </a:r>
            <a:r>
              <a:rPr lang="sk-SK" dirty="0" smtClean="0"/>
              <a:t>priestupkov spáchaných </a:t>
            </a:r>
            <a:r>
              <a:rPr lang="sk-SK" dirty="0" smtClean="0"/>
              <a:t>vojakmi</a:t>
            </a:r>
            <a:endParaRPr lang="sk-SK" dirty="0"/>
          </a:p>
        </p:txBody>
      </p:sp>
      <p:sp>
        <p:nvSpPr>
          <p:cNvPr id="5" name="Zástupný symbol päty 3"/>
          <p:cNvSpPr txBox="1">
            <a:spLocks/>
          </p:cNvSpPr>
          <p:nvPr/>
        </p:nvSpPr>
        <p:spPr>
          <a:xfrm>
            <a:off x="5867400" y="6324600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Spracoval:Dávid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Takáč</a:t>
            </a:r>
            <a:endParaRPr kumimoji="0" lang="sk-SK" sz="1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k-SK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Oprávnenie požadovať vysvetlenie 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sk-SK" dirty="0" smtClean="0"/>
              <a:t>Vojenský policajt je </a:t>
            </a:r>
            <a:r>
              <a:rPr lang="sk-SK" dirty="0" smtClean="0"/>
              <a:t>oprávnený požadovať potrebné vysvetlenia </a:t>
            </a:r>
            <a:r>
              <a:rPr lang="sk-SK" dirty="0" smtClean="0"/>
              <a:t>od vojaka, ktorý môže prispieť k </a:t>
            </a:r>
            <a:r>
              <a:rPr lang="sk-SK" dirty="0" smtClean="0"/>
              <a:t>objasneniu skutočností </a:t>
            </a:r>
            <a:r>
              <a:rPr lang="sk-SK" dirty="0" smtClean="0"/>
              <a:t>dôležitých pre odhalenie trestného činu </a:t>
            </a:r>
            <a:r>
              <a:rPr lang="sk-SK" dirty="0" smtClean="0"/>
              <a:t>alebo priestupku</a:t>
            </a:r>
          </a:p>
          <a:p>
            <a:pPr algn="just"/>
            <a:r>
              <a:rPr lang="sk-SK" dirty="0" smtClean="0"/>
              <a:t>Každý vojak je povinný </a:t>
            </a:r>
            <a:r>
              <a:rPr lang="sk-SK" dirty="0" smtClean="0"/>
              <a:t>požiadavke alebo výzve vyhovieť</a:t>
            </a:r>
          </a:p>
          <a:p>
            <a:pPr algn="just"/>
            <a:r>
              <a:rPr lang="sk-SK" dirty="0" smtClean="0"/>
              <a:t>Vysvetlenie môže odoprieť iba vojak, ktorý by </a:t>
            </a:r>
            <a:r>
              <a:rPr lang="sk-SK" dirty="0" smtClean="0"/>
              <a:t>tým sebe</a:t>
            </a:r>
            <a:r>
              <a:rPr lang="sk-SK" dirty="0" smtClean="0"/>
              <a:t>, svojmu príbuznému v priamom pokolení, </a:t>
            </a:r>
            <a:r>
              <a:rPr lang="sk-SK" dirty="0" smtClean="0"/>
              <a:t>svojmu súrodencovi</a:t>
            </a:r>
            <a:r>
              <a:rPr lang="sk-SK" dirty="0" smtClean="0"/>
              <a:t>, osvojiteľovi, osvojencovi, manželovi </a:t>
            </a:r>
            <a:r>
              <a:rPr lang="sk-SK" dirty="0" smtClean="0"/>
              <a:t>alebo druhovi</a:t>
            </a:r>
            <a:r>
              <a:rPr lang="sk-SK" dirty="0" smtClean="0"/>
              <a:t>, ako aj iným osobám v rodinnom alebo </a:t>
            </a:r>
            <a:r>
              <a:rPr lang="sk-SK" dirty="0" smtClean="0"/>
              <a:t>obdobnom </a:t>
            </a:r>
            <a:r>
              <a:rPr lang="pl-PL" dirty="0" smtClean="0"/>
              <a:t>pomere</a:t>
            </a:r>
            <a:r>
              <a:rPr lang="pl-PL" dirty="0" smtClean="0"/>
              <a:t>, ktorých ujmu by právom pociťoval </a:t>
            </a:r>
            <a:r>
              <a:rPr lang="pl-PL" dirty="0" smtClean="0"/>
              <a:t>ako </a:t>
            </a:r>
            <a:r>
              <a:rPr lang="sk-SK" dirty="0" smtClean="0"/>
              <a:t>ujmu </a:t>
            </a:r>
            <a:r>
              <a:rPr lang="sk-SK" dirty="0" smtClean="0"/>
              <a:t>vlastnú, spôsobil nebezpečenstvo trestného </a:t>
            </a:r>
            <a:r>
              <a:rPr lang="sk-SK" dirty="0" smtClean="0"/>
              <a:t>stíhania </a:t>
            </a:r>
            <a:r>
              <a:rPr lang="pl-PL" dirty="0" smtClean="0"/>
              <a:t>alebo nebezpečenstvo </a:t>
            </a:r>
            <a:r>
              <a:rPr lang="pl-PL" dirty="0" smtClean="0"/>
              <a:t>postihu za </a:t>
            </a:r>
            <a:r>
              <a:rPr lang="pl-PL" dirty="0" smtClean="0"/>
              <a:t>priestupok</a:t>
            </a:r>
          </a:p>
          <a:p>
            <a:pPr algn="just"/>
            <a:r>
              <a:rPr lang="sk-SK" dirty="0" smtClean="0"/>
              <a:t>Vysvetlenie sa nesmie požadovať od vojaka, </a:t>
            </a:r>
            <a:r>
              <a:rPr lang="sk-SK" dirty="0" smtClean="0"/>
              <a:t>ktorý by </a:t>
            </a:r>
            <a:r>
              <a:rPr lang="sk-SK" dirty="0" smtClean="0"/>
              <a:t>tým porušil štátom uloženú alebo uznanú </a:t>
            </a:r>
            <a:r>
              <a:rPr lang="sk-SK" dirty="0" smtClean="0"/>
              <a:t>povinnosť mlčanlivosti</a:t>
            </a:r>
            <a:endParaRPr lang="sk-SK" dirty="0"/>
          </a:p>
        </p:txBody>
      </p:sp>
      <p:sp>
        <p:nvSpPr>
          <p:cNvPr id="5" name="Zástupný symbol päty 3"/>
          <p:cNvSpPr txBox="1">
            <a:spLocks/>
          </p:cNvSpPr>
          <p:nvPr/>
        </p:nvSpPr>
        <p:spPr>
          <a:xfrm>
            <a:off x="5867400" y="6324600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Spracoval:Dávid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Takáč</a:t>
            </a:r>
            <a:endParaRPr kumimoji="0" lang="sk-SK" sz="1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3400" y="1981200"/>
            <a:ext cx="8001000" cy="4525963"/>
          </a:xfrm>
        </p:spPr>
        <p:txBody>
          <a:bodyPr>
            <a:normAutofit fontScale="92500"/>
          </a:bodyPr>
          <a:lstStyle/>
          <a:p>
            <a:pPr algn="just"/>
            <a:r>
              <a:rPr lang="sk-SK" dirty="0" smtClean="0"/>
              <a:t>Vojakovi, ktorý sa správa násilne alebo ničí </a:t>
            </a:r>
            <a:r>
              <a:rPr lang="sk-SK" dirty="0" smtClean="0"/>
              <a:t>majetok </a:t>
            </a:r>
            <a:r>
              <a:rPr lang="pl-PL" dirty="0" smtClean="0"/>
              <a:t>alebo </a:t>
            </a:r>
            <a:r>
              <a:rPr lang="pl-PL" dirty="0" smtClean="0"/>
              <a:t>sa pokúša o útek, po márnej výzve, aby od </a:t>
            </a:r>
            <a:r>
              <a:rPr lang="pl-PL" dirty="0" smtClean="0"/>
              <a:t>takého </a:t>
            </a:r>
            <a:r>
              <a:rPr lang="sk-SK" dirty="0" smtClean="0"/>
              <a:t>konania </a:t>
            </a:r>
            <a:r>
              <a:rPr lang="sk-SK" dirty="0" smtClean="0"/>
              <a:t>upustil, možno obmedziť možnosť voľného </a:t>
            </a:r>
            <a:r>
              <a:rPr lang="sk-SK" dirty="0" smtClean="0"/>
              <a:t>pohybu pripútaním </a:t>
            </a:r>
            <a:r>
              <a:rPr lang="sk-SK" dirty="0" smtClean="0"/>
              <a:t>putami </a:t>
            </a:r>
            <a:r>
              <a:rPr lang="sk-SK" dirty="0" smtClean="0"/>
              <a:t>k pevne </a:t>
            </a:r>
            <a:r>
              <a:rPr lang="sk-SK" dirty="0" smtClean="0"/>
              <a:t>zabudovanému </a:t>
            </a:r>
            <a:r>
              <a:rPr lang="sk-SK" dirty="0" smtClean="0"/>
              <a:t>predmetu</a:t>
            </a:r>
          </a:p>
          <a:p>
            <a:pPr algn="just"/>
            <a:r>
              <a:rPr lang="sk-SK" dirty="0" smtClean="0"/>
              <a:t>Obmedzenie voľného pohybu môže trvať iba </a:t>
            </a:r>
            <a:r>
              <a:rPr lang="sk-SK" dirty="0" smtClean="0"/>
              <a:t>po dobu</a:t>
            </a:r>
            <a:r>
              <a:rPr lang="sk-SK" dirty="0" smtClean="0"/>
              <a:t>, než vojak od násilného správania upustí alebo </a:t>
            </a:r>
            <a:r>
              <a:rPr lang="sk-SK" dirty="0" smtClean="0"/>
              <a:t>než bude </a:t>
            </a:r>
            <a:r>
              <a:rPr lang="sk-SK" dirty="0" smtClean="0"/>
              <a:t>umiestnený v cele, najdlhšie však 2 hodiny; </a:t>
            </a:r>
            <a:r>
              <a:rPr lang="sk-SK" dirty="0" smtClean="0"/>
              <a:t>pritom sa </a:t>
            </a:r>
            <a:r>
              <a:rPr lang="sk-SK" dirty="0" smtClean="0"/>
              <a:t>musí vojakovi umožniť poloha v </a:t>
            </a:r>
            <a:r>
              <a:rPr lang="sk-SK" dirty="0" smtClean="0"/>
              <a:t>sede</a:t>
            </a:r>
            <a:endParaRPr lang="sk-SK" dirty="0"/>
          </a:p>
        </p:txBody>
      </p:sp>
      <p:sp>
        <p:nvSpPr>
          <p:cNvPr id="5" name="Nadpis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0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Oprávnenie na použitie iných prostriedkov proti vojakom správajúci sa násilne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6" name="Zástupný symbol päty 3"/>
          <p:cNvSpPr txBox="1">
            <a:spLocks/>
          </p:cNvSpPr>
          <p:nvPr/>
        </p:nvSpPr>
        <p:spPr>
          <a:xfrm>
            <a:off x="5867400" y="6324600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Spracoval:Dávid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Takáč</a:t>
            </a:r>
            <a:endParaRPr kumimoji="0" lang="sk-SK" sz="1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k-SK" sz="4800" b="1" cap="all" dirty="0" smtClean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rPr>
              <a:t>Oprávnenie na prehliadku dopravných prostriedkov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pPr algn="just"/>
            <a:r>
              <a:rPr lang="sk-SK" dirty="0" smtClean="0"/>
              <a:t>Vojenský policajt je oprávnený prezerať </a:t>
            </a:r>
            <a:r>
              <a:rPr lang="sk-SK" dirty="0" smtClean="0"/>
              <a:t>vozidlá vedené </a:t>
            </a:r>
            <a:r>
              <a:rPr lang="sk-SK" dirty="0" smtClean="0"/>
              <a:t>vojakmi a vojenské </a:t>
            </a:r>
            <a:r>
              <a:rPr lang="sk-SK" dirty="0" smtClean="0"/>
              <a:t>vozidlá</a:t>
            </a:r>
          </a:p>
          <a:p>
            <a:pPr algn="just"/>
            <a:r>
              <a:rPr lang="sk-SK" dirty="0" smtClean="0"/>
              <a:t>Vojenský policajt je oprávnený prezerať </a:t>
            </a:r>
            <a:r>
              <a:rPr lang="sk-SK" dirty="0" smtClean="0"/>
              <a:t>všetky dopravné </a:t>
            </a:r>
            <a:r>
              <a:rPr lang="sk-SK" dirty="0" smtClean="0"/>
              <a:t>prostriedky vo vojenských objektoch a </a:t>
            </a:r>
            <a:r>
              <a:rPr lang="sk-SK" dirty="0" smtClean="0"/>
              <a:t>všetky dopravné </a:t>
            </a:r>
            <a:r>
              <a:rPr lang="sk-SK" dirty="0" smtClean="0"/>
              <a:t>prostriedky pri vchádzaní do vojenských </a:t>
            </a:r>
            <a:r>
              <a:rPr lang="sk-SK" dirty="0" smtClean="0"/>
              <a:t>objektov alebo </a:t>
            </a:r>
            <a:r>
              <a:rPr lang="sk-SK" dirty="0" smtClean="0"/>
              <a:t>vychádzaní z </a:t>
            </a:r>
            <a:r>
              <a:rPr lang="sk-SK" dirty="0" smtClean="0"/>
              <a:t>nich</a:t>
            </a:r>
            <a:endParaRPr lang="sk-SK" dirty="0"/>
          </a:p>
        </p:txBody>
      </p:sp>
      <p:sp>
        <p:nvSpPr>
          <p:cNvPr id="5" name="Zástupný symbol päty 3"/>
          <p:cNvSpPr txBox="1">
            <a:spLocks/>
          </p:cNvSpPr>
          <p:nvPr/>
        </p:nvSpPr>
        <p:spPr>
          <a:xfrm>
            <a:off x="5867400" y="6324600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Spracoval:Dávid</a:t>
            </a:r>
            <a:r>
              <a:rPr kumimoji="0" lang="sk-SK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Takáč</a:t>
            </a:r>
            <a:endParaRPr kumimoji="0" lang="sk-SK" sz="1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ký">
  <a:themeElements>
    <a:clrScheme name="Technický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218</TotalTime>
  <Words>537</Words>
  <PresentationFormat>Prezentácia na obrazovke (4:3)</PresentationFormat>
  <Paragraphs>61</Paragraphs>
  <Slides>10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Technický</vt:lpstr>
      <vt:lpstr>Vojenská polícia</vt:lpstr>
      <vt:lpstr>Vojenská polícia</vt:lpstr>
      <vt:lpstr>Organizácia vojenskej polície</vt:lpstr>
      <vt:lpstr>Úlohy Vojenskej polície</vt:lpstr>
      <vt:lpstr>Úlohy Vojenskej polície</vt:lpstr>
      <vt:lpstr>Oprávnenia vojenského policajta</vt:lpstr>
      <vt:lpstr>Oprávnenie požadovať vysvetlenie  </vt:lpstr>
      <vt:lpstr>Oprávnenie na použitie iných prostriedkov proti vojakom správajúci sa násilne </vt:lpstr>
      <vt:lpstr>Oprávnenie na prehliadku dopravných prostriedkov</vt:lpstr>
      <vt:lpstr>Ďakujem za pozornosť!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Vojenská polícia</dc:title>
  <cp:lastModifiedBy>Takáč</cp:lastModifiedBy>
  <cp:revision>24</cp:revision>
  <dcterms:modified xsi:type="dcterms:W3CDTF">2009-05-21T17:29:12Z</dcterms:modified>
</cp:coreProperties>
</file>