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89212" y="1737360"/>
            <a:ext cx="8915399" cy="2262781"/>
          </a:xfrm>
        </p:spPr>
        <p:txBody>
          <a:bodyPr/>
          <a:lstStyle/>
          <a:p>
            <a:r>
              <a:rPr lang="sk-SK" dirty="0" smtClean="0"/>
              <a:t>Vojnová hra - WARGAMING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sk-SK" dirty="0" smtClean="0"/>
              <a:t>Voj.1.st. František </a:t>
            </a:r>
            <a:r>
              <a:rPr lang="sk-SK" dirty="0" err="1" smtClean="0"/>
              <a:t>Paraj</a:t>
            </a:r>
            <a:r>
              <a:rPr lang="sk-SK" dirty="0" smtClean="0"/>
              <a:t>, Voj.1.st. Veronika Olejníková</a:t>
            </a:r>
          </a:p>
          <a:p>
            <a:pPr algn="r"/>
            <a:r>
              <a:rPr lang="sk-SK" dirty="0" smtClean="0"/>
              <a:t>B31bBOŠ</a:t>
            </a:r>
          </a:p>
          <a:p>
            <a:pPr algn="r"/>
            <a:r>
              <a:rPr lang="sk-SK" dirty="0" smtClean="0"/>
              <a:t>Akadémia ozbrojených síl gen. </a:t>
            </a:r>
            <a:r>
              <a:rPr lang="sk-SK" dirty="0" err="1" smtClean="0"/>
              <a:t>M.R.Štefánika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0"/>
            <a:ext cx="2381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Disciplinovaný proces – pravidlá a kroky – predstava vývoja operácie</a:t>
            </a:r>
          </a:p>
          <a:p>
            <a:r>
              <a:rPr lang="sk-SK" dirty="0" smtClean="0"/>
              <a:t>Sily a prostriedky nepriateľa a pravdepodobné varianty jeho činnosti</a:t>
            </a:r>
          </a:p>
          <a:p>
            <a:r>
              <a:rPr lang="sk-SK" dirty="0" smtClean="0"/>
              <a:t>Operačné členenie vlastných vojsk – silné a slabé miesta – charakteristika operačného priestoru</a:t>
            </a:r>
          </a:p>
          <a:p>
            <a:r>
              <a:rPr lang="sk-SK" dirty="0" smtClean="0"/>
              <a:t>Opakovaný proces akcie, reakcie a protiakcie – zoznámenie sa s taktickými možnosťami</a:t>
            </a:r>
          </a:p>
          <a:p>
            <a:r>
              <a:rPr lang="sk-SK" dirty="0" smtClean="0"/>
              <a:t>Účinná metóda – analýza a porovnávanie variantov činnosti – vyčlenenie času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48" y="5003292"/>
            <a:ext cx="1914144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</a:p>
          <a:p>
            <a:r>
              <a:rPr lang="sk-SK" dirty="0" smtClean="0"/>
              <a:t>Pravidlá</a:t>
            </a:r>
          </a:p>
          <a:p>
            <a:r>
              <a:rPr lang="sk-SK" dirty="0" smtClean="0"/>
              <a:t>Porovnanie výsledkov</a:t>
            </a:r>
          </a:p>
          <a:p>
            <a:r>
              <a:rPr lang="sk-SK" dirty="0" smtClean="0"/>
              <a:t>Kritériá</a:t>
            </a:r>
          </a:p>
          <a:p>
            <a:r>
              <a:rPr lang="sk-SK" dirty="0" smtClean="0"/>
              <a:t>Plán operácie</a:t>
            </a:r>
          </a:p>
          <a:p>
            <a:r>
              <a:rPr lang="sk-SK" dirty="0" smtClean="0"/>
              <a:t>Brífing</a:t>
            </a:r>
          </a:p>
          <a:p>
            <a:r>
              <a:rPr lang="sk-SK" dirty="0" smtClean="0"/>
              <a:t>Záver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133600"/>
            <a:ext cx="4381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Porovnanie a preverovanie jednotlivých variantov činnosti</a:t>
            </a:r>
          </a:p>
          <a:p>
            <a:r>
              <a:rPr lang="sk-SK" dirty="0" smtClean="0"/>
              <a:t>Testovanie proti najpravdepodobnejšiemu a najnebezpečnejšiemu variantu nepriateľa – cieľ = ďalšie synchronizovanie a potvrdenie variantu</a:t>
            </a:r>
          </a:p>
          <a:p>
            <a:r>
              <a:rPr lang="sk-SK" dirty="0" smtClean="0"/>
              <a:t>Určovanie výhod a nevýhod variantov</a:t>
            </a:r>
          </a:p>
          <a:p>
            <a:r>
              <a:rPr lang="sk-SK" dirty="0" smtClean="0"/>
              <a:t>Výsledky vojnovej hry = textové a grafické dokumenty – príprava na brífing IV – rozhodnutie veliteľa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38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Pravidlá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Tvorcovia vojnovej hry by mali dodržiavať:</a:t>
            </a:r>
          </a:p>
          <a:p>
            <a:pPr lvl="1"/>
            <a:r>
              <a:rPr lang="sk-SK" dirty="0" smtClean="0"/>
              <a:t>Mať prehľad o výhodách a nevýhodách jednotlivých variantov činnosti</a:t>
            </a:r>
          </a:p>
          <a:p>
            <a:pPr lvl="1"/>
            <a:r>
              <a:rPr lang="sk-SK" dirty="0" smtClean="0"/>
              <a:t>Zostať nezaujatí</a:t>
            </a:r>
          </a:p>
          <a:p>
            <a:pPr lvl="1"/>
            <a:r>
              <a:rPr lang="sk-SK" dirty="0" smtClean="0"/>
              <a:t>Priebežne hodnotiť vykonateľnosť variantov činnosti</a:t>
            </a:r>
          </a:p>
          <a:p>
            <a:pPr lvl="1"/>
            <a:r>
              <a:rPr lang="sk-SK" dirty="0" smtClean="0"/>
              <a:t>Vyhnúť sa porovnávaniu jednotlivých variantov činnosti počas tvorby vojnovej hry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25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 výsledkov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 otestovaní z hľadiska možnej realizácie a vykonaní – porovnanie výsledkov, výhody, nevýhody, najdôležitejšie kritériá (z pohľadu veliteľa)</a:t>
            </a:r>
          </a:p>
          <a:p>
            <a:r>
              <a:rPr lang="sk-SK" dirty="0" smtClean="0"/>
              <a:t>Prezentovanie výsledkov – tabuľková forma – brífing IV</a:t>
            </a:r>
          </a:p>
          <a:p>
            <a:r>
              <a:rPr lang="sk-SK" dirty="0" smtClean="0"/>
              <a:t>Zahrnuté odporúčanie preferovaného variantu činnosti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15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Kritériá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Flexibilita</a:t>
            </a:r>
          </a:p>
          <a:p>
            <a:r>
              <a:rPr lang="sk-SK" dirty="0" smtClean="0"/>
              <a:t>Úspornosť síl</a:t>
            </a:r>
          </a:p>
          <a:p>
            <a:r>
              <a:rPr lang="sk-SK" dirty="0" smtClean="0"/>
              <a:t>Jednoduchosť</a:t>
            </a:r>
          </a:p>
          <a:p>
            <a:r>
              <a:rPr lang="sk-SK" dirty="0" smtClean="0"/>
              <a:t>Moment prekvapenia</a:t>
            </a:r>
          </a:p>
          <a:p>
            <a:r>
              <a:rPr lang="sk-SK" dirty="0" smtClean="0"/>
              <a:t>Straty</a:t>
            </a:r>
          </a:p>
          <a:p>
            <a:r>
              <a:rPr lang="sk-SK" dirty="0" smtClean="0"/>
              <a:t>Načasovanie</a:t>
            </a:r>
          </a:p>
          <a:p>
            <a:r>
              <a:rPr lang="sk-SK" dirty="0" smtClean="0"/>
              <a:t>Logistická podpora</a:t>
            </a:r>
          </a:p>
          <a:p>
            <a:r>
              <a:rPr lang="sk-SK" dirty="0" smtClean="0"/>
              <a:t>Spojenie </a:t>
            </a:r>
          </a:p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877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 operácie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Súčasť analýzy variantov činnosti – hodnotenie výsledkov brífing WAR GAME – NŠ – vedúci sprac. skupín</a:t>
            </a:r>
          </a:p>
          <a:p>
            <a:r>
              <a:rPr lang="sk-SK" dirty="0" smtClean="0"/>
              <a:t>Následne porovnanie variantov činnosti – NŠ – N S-1 – N S-6 </a:t>
            </a:r>
          </a:p>
          <a:p>
            <a:pPr lvl="1"/>
            <a:r>
              <a:rPr lang="sk-SK" dirty="0" smtClean="0"/>
              <a:t>Zhodnotenie výhod a nevýhod</a:t>
            </a:r>
          </a:p>
          <a:p>
            <a:pPr lvl="1"/>
            <a:r>
              <a:rPr lang="sk-SK" dirty="0" smtClean="0"/>
              <a:t>Porovnanie variantov</a:t>
            </a:r>
          </a:p>
          <a:p>
            <a:pPr lvl="1"/>
            <a:r>
              <a:rPr lang="sk-SK" dirty="0" smtClean="0"/>
              <a:t>Príprava odporúčania</a:t>
            </a:r>
          </a:p>
          <a:p>
            <a:r>
              <a:rPr lang="sk-SK" dirty="0" smtClean="0"/>
              <a:t>Brífing IV – rozhodnutie veliteľa – veliteľ – ZV, NŠ, N S-1 – N S-6</a:t>
            </a:r>
          </a:p>
          <a:p>
            <a:pPr lvl="1"/>
            <a:r>
              <a:rPr lang="sk-SK" dirty="0" smtClean="0"/>
              <a:t>Výber optimálneho variantu</a:t>
            </a:r>
          </a:p>
          <a:p>
            <a:pPr lvl="1"/>
            <a:r>
              <a:rPr lang="sk-SK" dirty="0" smtClean="0"/>
              <a:t>Pokyny na dopracovanie variantu</a:t>
            </a:r>
          </a:p>
          <a:p>
            <a:pPr lvl="1"/>
            <a:r>
              <a:rPr lang="sk-SK" dirty="0" smtClean="0"/>
              <a:t>WARNO 3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626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962068"/>
            <a:ext cx="6811033" cy="49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Brífing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Začatie brífingu – NŠ</a:t>
            </a:r>
          </a:p>
          <a:p>
            <a:r>
              <a:rPr lang="sk-SK" dirty="0" smtClean="0"/>
              <a:t>Aktualizácia – spravodajská príprava bojiska – N S-2</a:t>
            </a:r>
          </a:p>
          <a:p>
            <a:r>
              <a:rPr lang="sk-SK" dirty="0" smtClean="0"/>
              <a:t>Úloha nadriadeného a zámer veliteľa práporu – N S-3</a:t>
            </a:r>
          </a:p>
          <a:p>
            <a:r>
              <a:rPr lang="sk-SK" dirty="0" smtClean="0"/>
              <a:t>Variant činnosti vojsk nepriateľa – N S-2</a:t>
            </a:r>
          </a:p>
          <a:p>
            <a:r>
              <a:rPr lang="sk-SK" dirty="0" smtClean="0"/>
              <a:t>Varianty činnosti vlastných jednotiek (COA) – vedúci sprac. skupín</a:t>
            </a:r>
          </a:p>
          <a:p>
            <a:r>
              <a:rPr lang="sk-SK" dirty="0" smtClean="0"/>
              <a:t>Celkové zhodnotenie - NŠ</a:t>
            </a:r>
          </a:p>
          <a:p>
            <a:r>
              <a:rPr lang="sk-SK" dirty="0" smtClean="0"/>
              <a:t>Pokyny na prípravu porovnania COA - NŠ</a:t>
            </a:r>
          </a:p>
          <a:p>
            <a:r>
              <a:rPr lang="sk-SK" dirty="0" smtClean="0"/>
              <a:t>Spresnenie plánu pre práce štábu - NŠ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968123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339</Words>
  <Application>Microsoft Office PowerPoint</Application>
  <PresentationFormat>Širokouhlá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Dym</vt:lpstr>
      <vt:lpstr>Vojnová hra - WARGAMING</vt:lpstr>
      <vt:lpstr>Obsah</vt:lpstr>
      <vt:lpstr>Úvod</vt:lpstr>
      <vt:lpstr>Pravidlá</vt:lpstr>
      <vt:lpstr>Porovnanie výsledkov</vt:lpstr>
      <vt:lpstr>Kritériá</vt:lpstr>
      <vt:lpstr>Plán operácie</vt:lpstr>
      <vt:lpstr>Prezentácia programu PowerPoint</vt:lpstr>
      <vt:lpstr>Brífing</vt:lpstr>
      <vt:lpstr>Záver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Vojnová hra</dc:title>
  <dc:creator>Ferko PC</dc:creator>
  <cp:lastModifiedBy>Ferko PC</cp:lastModifiedBy>
  <cp:revision>14</cp:revision>
  <dcterms:created xsi:type="dcterms:W3CDTF">2019-04-03T16:20:37Z</dcterms:created>
  <dcterms:modified xsi:type="dcterms:W3CDTF">2019-04-03T17:15:28Z</dcterms:modified>
</cp:coreProperties>
</file>