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2E1C2-6336-4635-AFC0-6F56B07B2197}" type="datetimeFigureOut">
              <a:rPr lang="hu-HU" smtClean="0"/>
              <a:t>2012.01.10.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9F86E-D2E9-4619-9B41-03089EB964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063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AB99-9C63-4767-8172-8B149DFFEBC5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64D3-BF67-4C28-A0C7-D2A04688EF99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3BB8-486A-4246-88AC-71E0CCE137AE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7054-D1A4-4647-9BE2-D8C72CAC3D88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0599-F185-4CDE-8943-D7D09B7AC7D9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5B0E-1C3B-4026-8C6A-A55677A4C5CA}" type="datetime1">
              <a:rPr lang="hu-HU" smtClean="0"/>
              <a:t>2012.01.10.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D1C2-EF54-4C42-99BD-A0FEDB20B063}" type="datetime1">
              <a:rPr lang="hu-HU" smtClean="0"/>
              <a:t>2012.01.10.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01E-24BC-45AE-A81F-11A62034D935}" type="datetime1">
              <a:rPr lang="hu-HU" smtClean="0"/>
              <a:t>2012.01.10.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F3D9-23C9-4265-B675-132EF973349C}" type="datetime1">
              <a:rPr lang="hu-HU" smtClean="0"/>
              <a:t>2012.01.10.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7F32-93A5-42B4-9B71-3F5A0F8781EF}" type="datetime1">
              <a:rPr lang="hu-HU" smtClean="0"/>
              <a:t>2012.01.10.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D46F-21A3-42C8-B42C-D7C7B10B64A4}" type="datetime1">
              <a:rPr lang="hu-HU" smtClean="0"/>
              <a:t>2012.01.10.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49A928-869D-4928-8F1A-7B676EAD2783}" type="datetime1">
              <a:rPr lang="hu-HU" smtClean="0"/>
              <a:t>2012.01.10.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271B4F-6D60-4C24-B412-5573562A811A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r>
              <a:rPr lang="sk-SK" sz="3600" b="1" dirty="0"/>
              <a:t>Vysvetlite </a:t>
            </a:r>
            <a:r>
              <a:rPr lang="sk-SK" sz="3600" b="1" dirty="0" smtClean="0"/>
              <a:t>právnu úpravu</a:t>
            </a:r>
            <a:br>
              <a:rPr lang="sk-SK" sz="3600" b="1" dirty="0" smtClean="0"/>
            </a:br>
            <a:r>
              <a:rPr lang="sk-SK" sz="3600" b="1" dirty="0" smtClean="0"/>
              <a:t>správy </a:t>
            </a:r>
            <a:r>
              <a:rPr lang="sk-SK" sz="3600" b="1" dirty="0"/>
              <a:t>a užívaní majetku </a:t>
            </a:r>
            <a:r>
              <a:rPr lang="sk-SK" sz="3600" b="1" dirty="0" smtClean="0"/>
              <a:t>štátu v podmienkach </a:t>
            </a:r>
            <a:r>
              <a:rPr lang="sk-SK" sz="3600" b="1" dirty="0"/>
              <a:t>OS </a:t>
            </a:r>
            <a:r>
              <a:rPr lang="sk-SK" sz="3600" b="1" dirty="0" smtClean="0"/>
              <a:t>SR</a:t>
            </a:r>
            <a:endParaRPr lang="hu-HU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3501008"/>
            <a:ext cx="7848600" cy="847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1</a:t>
            </a:fld>
            <a:endParaRPr lang="hu-HU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9552" y="5846103"/>
            <a:ext cx="8136904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Erik Póda 						12MVO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086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924944"/>
            <a:ext cx="8229600" cy="990600"/>
          </a:xfrm>
        </p:spPr>
        <p:txBody>
          <a:bodyPr/>
          <a:lstStyle/>
          <a:p>
            <a:r>
              <a:rPr lang="sk-SK" i="1" dirty="0" smtClean="0"/>
              <a:t>Ďakujem za Vašu pozornosť</a:t>
            </a:r>
            <a:endParaRPr lang="hu-H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3256"/>
            <a:ext cx="3106688" cy="576064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Liptovský Mikuláš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10</a:t>
            </a:fld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6216" y="5661248"/>
            <a:ext cx="216024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smtClean="0"/>
              <a:t>11. 1. 2012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1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876800"/>
          </a:xfrm>
        </p:spPr>
        <p:txBody>
          <a:bodyPr/>
          <a:lstStyle/>
          <a:p>
            <a:r>
              <a:rPr lang="sk-SK" dirty="0" smtClean="0"/>
              <a:t>Majetok štátu</a:t>
            </a:r>
          </a:p>
          <a:p>
            <a:r>
              <a:rPr lang="hu-HU" dirty="0"/>
              <a:t>Prebytočný majetok </a:t>
            </a:r>
            <a:r>
              <a:rPr lang="hu-HU" dirty="0" smtClean="0"/>
              <a:t>štátu</a:t>
            </a:r>
          </a:p>
          <a:p>
            <a:r>
              <a:rPr lang="sk-SK" dirty="0"/>
              <a:t>Uživateľ dočasného prebytočného</a:t>
            </a:r>
            <a:br>
              <a:rPr lang="sk-SK" dirty="0"/>
            </a:br>
            <a:r>
              <a:rPr lang="sk-SK" dirty="0"/>
              <a:t>majetku štátu</a:t>
            </a:r>
            <a:r>
              <a:rPr lang="hu-HU" dirty="0" smtClean="0"/>
              <a:t> </a:t>
            </a:r>
          </a:p>
          <a:p>
            <a:r>
              <a:rPr lang="hu-HU" dirty="0"/>
              <a:t>Náčelník Generálneho štábu </a:t>
            </a:r>
            <a:r>
              <a:rPr lang="hu-HU" dirty="0" smtClean="0"/>
              <a:t>ozbrojených síl SR</a:t>
            </a:r>
          </a:p>
          <a:p>
            <a:r>
              <a:rPr lang="hu-HU" dirty="0"/>
              <a:t>Náčelník štábu logistiky Generálneho </a:t>
            </a:r>
            <a:r>
              <a:rPr lang="hu-HU" dirty="0" smtClean="0"/>
              <a:t>štábu</a:t>
            </a:r>
          </a:p>
          <a:p>
            <a:r>
              <a:rPr lang="hu-HU" dirty="0" smtClean="0"/>
              <a:t>Užívateľ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2</a:t>
            </a:fld>
            <a:endParaRPr lang="hu-H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5499" y="1474597"/>
            <a:ext cx="136815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3</a:t>
            </a:r>
            <a:endParaRPr lang="sk-SK" dirty="0" smtClean="0"/>
          </a:p>
          <a:p>
            <a:pPr marL="0" indent="0">
              <a:buNone/>
            </a:pPr>
            <a:r>
              <a:rPr lang="hu-HU" dirty="0" smtClean="0"/>
              <a:t>4</a:t>
            </a:r>
          </a:p>
          <a:p>
            <a:pPr marL="0" indent="0">
              <a:buNone/>
            </a:pPr>
            <a:r>
              <a:rPr lang="sk-SK" dirty="0" smtClean="0"/>
              <a:t>5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6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sk-SK" dirty="0" smtClean="0"/>
              <a:t>7</a:t>
            </a:r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/>
              <a:t>9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63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</a:t>
            </a:r>
            <a:r>
              <a:rPr lang="sk-SK" dirty="0" smtClean="0"/>
              <a:t>ajetok </a:t>
            </a:r>
            <a:r>
              <a:rPr lang="sk-SK" dirty="0"/>
              <a:t>štátu 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Majetok štátu v </a:t>
            </a:r>
            <a:r>
              <a:rPr lang="sk-SK" dirty="0"/>
              <a:t>správe ministerstva a rezortných organizácií </a:t>
            </a:r>
            <a:r>
              <a:rPr lang="sk-SK" dirty="0"/>
              <a:t>s</a:t>
            </a:r>
            <a:r>
              <a:rPr lang="sk-SK" dirty="0" smtClean="0"/>
              <a:t>ú </a:t>
            </a:r>
            <a:r>
              <a:rPr lang="sk-SK" dirty="0"/>
              <a:t>veci vo vlastníctve Slovenskej republiky </a:t>
            </a:r>
            <a:r>
              <a:rPr lang="sk-SK" dirty="0" smtClean="0"/>
              <a:t>vrátane </a:t>
            </a:r>
            <a:r>
              <a:rPr lang="sk-SK" dirty="0"/>
              <a:t>finančných prostriedkov, pohľadávky a iné majetkové práva Slovenskej </a:t>
            </a:r>
            <a:r>
              <a:rPr lang="sk-SK" dirty="0" smtClean="0"/>
              <a:t>republiky</a:t>
            </a:r>
          </a:p>
          <a:p>
            <a:endParaRPr lang="sk-SK" dirty="0" smtClean="0"/>
          </a:p>
          <a:p>
            <a:pPr lvl="0" hangingPunct="0"/>
            <a:r>
              <a:rPr lang="sk-SK" dirty="0"/>
              <a:t>N</a:t>
            </a:r>
            <a:r>
              <a:rPr lang="sk-SK" dirty="0" smtClean="0"/>
              <a:t>ehnuteľné </a:t>
            </a:r>
            <a:r>
              <a:rPr lang="sk-SK" dirty="0"/>
              <a:t>veci </a:t>
            </a:r>
            <a:r>
              <a:rPr lang="sk-SK" dirty="0" smtClean="0"/>
              <a:t>(pozemky </a:t>
            </a:r>
            <a:r>
              <a:rPr lang="sk-SK" dirty="0"/>
              <a:t>a stavby spojené so zemou pevným </a:t>
            </a:r>
            <a:r>
              <a:rPr lang="sk-SK" dirty="0" smtClean="0"/>
              <a:t>základom)</a:t>
            </a:r>
          </a:p>
          <a:p>
            <a:pPr lvl="0" hangingPunct="0"/>
            <a:endParaRPr lang="hu-HU" dirty="0"/>
          </a:p>
          <a:p>
            <a:r>
              <a:rPr lang="sk-SK" dirty="0"/>
              <a:t>H</a:t>
            </a:r>
            <a:r>
              <a:rPr lang="sk-SK" dirty="0" smtClean="0"/>
              <a:t>nuteľné veci (</a:t>
            </a:r>
            <a:r>
              <a:rPr lang="sk-SK" dirty="0"/>
              <a:t>zbrane, bojová a ostatná technika, stroje, prístroje a </a:t>
            </a:r>
            <a:r>
              <a:rPr lang="sk-SK" dirty="0" smtClean="0"/>
              <a:t>zariadenia, </a:t>
            </a:r>
            <a:r>
              <a:rPr lang="sk-SK" dirty="0"/>
              <a:t>pohonné </a:t>
            </a:r>
            <a:r>
              <a:rPr lang="sk-SK" dirty="0" smtClean="0"/>
              <a:t>látky, </a:t>
            </a:r>
            <a:r>
              <a:rPr lang="sk-SK" dirty="0"/>
              <a:t>liečivá, palivá, vojenské predpisy, vojenské </a:t>
            </a:r>
            <a:r>
              <a:rPr lang="sk-SK" dirty="0" smtClean="0"/>
              <a:t>tlačivá)</a:t>
            </a:r>
          </a:p>
          <a:p>
            <a:endParaRPr lang="sk-SK" b="1" dirty="0"/>
          </a:p>
          <a:p>
            <a:r>
              <a:rPr lang="sk-SK" dirty="0"/>
              <a:t>D</a:t>
            </a:r>
            <a:r>
              <a:rPr lang="sk-SK" dirty="0" smtClean="0"/>
              <a:t>očasne </a:t>
            </a:r>
            <a:r>
              <a:rPr lang="sk-SK" dirty="0"/>
              <a:t>prebytočný majetok 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1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Prebytočný </a:t>
            </a:r>
            <a:r>
              <a:rPr lang="hu-HU" dirty="0"/>
              <a:t>majetok štátu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Majetok</a:t>
            </a:r>
            <a:r>
              <a:rPr lang="hu-HU" dirty="0"/>
              <a:t>, ktorý neslúži ani nebude slúžiť správcovi na </a:t>
            </a:r>
            <a:r>
              <a:rPr lang="hu-HU" dirty="0" smtClean="0"/>
              <a:t>plnenie úloh, </a:t>
            </a:r>
            <a:r>
              <a:rPr lang="sk-SK" dirty="0"/>
              <a:t>alebo v súvislosti s </a:t>
            </a:r>
            <a:r>
              <a:rPr lang="sk-SK" dirty="0" smtClean="0"/>
              <a:t>ním</a:t>
            </a:r>
          </a:p>
          <a:p>
            <a:endParaRPr lang="sk-SK" dirty="0" smtClean="0"/>
          </a:p>
          <a:p>
            <a:r>
              <a:rPr lang="sk-SK" dirty="0"/>
              <a:t>Ak po doplnení hnuteľných vecí podľa </a:t>
            </a:r>
            <a:r>
              <a:rPr lang="sk-SK" dirty="0" smtClean="0"/>
              <a:t>predpísaných noriem </a:t>
            </a:r>
            <a:r>
              <a:rPr lang="sk-SK" dirty="0"/>
              <a:t>prevyšujú stavy skutočnú potrebu, spracuje náčelník štábu logistiky súhrnný výkaz prebytočného hnuteľného majetku štátu obsahujúci údaje o druhoch, množstvách, roku </a:t>
            </a:r>
            <a:r>
              <a:rPr lang="sk-SK" dirty="0" smtClean="0"/>
              <a:t>výroby </a:t>
            </a:r>
            <a:r>
              <a:rPr lang="sk-SK" dirty="0"/>
              <a:t>a o </a:t>
            </a:r>
            <a:r>
              <a:rPr lang="sk-SK" dirty="0" smtClean="0"/>
              <a:t>cenách</a:t>
            </a:r>
          </a:p>
          <a:p>
            <a:endParaRPr lang="sk-SK" dirty="0" smtClean="0"/>
          </a:p>
          <a:p>
            <a:r>
              <a:rPr lang="sk-SK" dirty="0" smtClean="0"/>
              <a:t>Vojenský materiál</a:t>
            </a:r>
          </a:p>
          <a:p>
            <a:r>
              <a:rPr lang="sk-SK" dirty="0" smtClean="0"/>
              <a:t>Nevojenský materiál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1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20" y="1124744"/>
            <a:ext cx="8435280" cy="990600"/>
          </a:xfrm>
        </p:spPr>
        <p:txBody>
          <a:bodyPr>
            <a:noAutofit/>
          </a:bodyPr>
          <a:lstStyle/>
          <a:p>
            <a:r>
              <a:rPr lang="sk-SK" sz="3200" dirty="0"/>
              <a:t>Uživateľ dočasného </a:t>
            </a:r>
            <a:r>
              <a:rPr lang="sk-SK" sz="3200" dirty="0" smtClean="0"/>
              <a:t>prebytočného</a:t>
            </a:r>
            <a:br>
              <a:rPr lang="sk-SK" sz="3200" dirty="0" smtClean="0"/>
            </a:br>
            <a:r>
              <a:rPr lang="sk-SK" sz="3200" dirty="0" smtClean="0"/>
              <a:t>majetku </a:t>
            </a:r>
            <a:r>
              <a:rPr lang="sk-SK" sz="3200" dirty="0"/>
              <a:t>štátu</a:t>
            </a:r>
            <a:endParaRPr lang="hu-H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67372"/>
            <a:ext cx="8229600" cy="3960440"/>
          </a:xfrm>
        </p:spPr>
        <p:txBody>
          <a:bodyPr/>
          <a:lstStyle/>
          <a:p>
            <a:r>
              <a:rPr lang="sk-SK" dirty="0"/>
              <a:t>G</a:t>
            </a:r>
            <a:r>
              <a:rPr lang="sk-SK" dirty="0" smtClean="0"/>
              <a:t>enerálny </a:t>
            </a:r>
            <a:r>
              <a:rPr lang="sk-SK" dirty="0"/>
              <a:t>riaditeľ, riaditeľ (náčelník) organizačnej zložky ministerstva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</a:t>
            </a:r>
          </a:p>
          <a:p>
            <a:r>
              <a:rPr lang="sk-SK" dirty="0"/>
              <a:t>N</a:t>
            </a:r>
            <a:r>
              <a:rPr lang="sk-SK" dirty="0" smtClean="0"/>
              <a:t>áčelník </a:t>
            </a:r>
            <a:r>
              <a:rPr lang="sk-SK" dirty="0"/>
              <a:t>Generálneho štábu ozbrojených síl </a:t>
            </a:r>
            <a:r>
              <a:rPr lang="sk-SK" dirty="0" smtClean="0"/>
              <a:t>SR</a:t>
            </a:r>
          </a:p>
          <a:p>
            <a:endParaRPr lang="sk-SK" dirty="0" smtClean="0"/>
          </a:p>
          <a:p>
            <a:r>
              <a:rPr lang="sk-SK" dirty="0"/>
              <a:t>V</a:t>
            </a:r>
            <a:r>
              <a:rPr lang="sk-SK" dirty="0" smtClean="0"/>
              <a:t>eliteľ </a:t>
            </a:r>
            <a:r>
              <a:rPr lang="sk-SK" dirty="0"/>
              <a:t>vojenského zväzku, útvaru, </a:t>
            </a:r>
            <a:r>
              <a:rPr lang="sk-SK" dirty="0" smtClean="0"/>
              <a:t>jednotky</a:t>
            </a:r>
            <a:r>
              <a:rPr lang="sk-SK" dirty="0"/>
              <a:t>, </a:t>
            </a:r>
            <a:r>
              <a:rPr lang="sk-SK" dirty="0" smtClean="0"/>
              <a:t>úradu</a:t>
            </a:r>
          </a:p>
          <a:p>
            <a:endParaRPr lang="sk-SK" dirty="0"/>
          </a:p>
          <a:p>
            <a:r>
              <a:rPr lang="sk-SK" dirty="0"/>
              <a:t>V</a:t>
            </a:r>
            <a:r>
              <a:rPr lang="sk-SK" dirty="0" smtClean="0"/>
              <a:t>edúci </a:t>
            </a:r>
            <a:r>
              <a:rPr lang="sk-SK" dirty="0"/>
              <a:t>organizačnej zložky rezortnej organizácie</a:t>
            </a:r>
            <a:r>
              <a:rPr lang="sk-SK" dirty="0" smtClean="0"/>
              <a:t> </a:t>
            </a:r>
            <a:endParaRPr lang="hu-H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356992"/>
            <a:ext cx="843528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u-HU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9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hu-HU" sz="3600" dirty="0"/>
              <a:t>Náčelník Generálneho štábu ozbrojených síl Slovenskej </a:t>
            </a:r>
            <a:r>
              <a:rPr lang="hu-HU" sz="3600" dirty="0" smtClean="0"/>
              <a:t>republiky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104456"/>
          </a:xfrm>
        </p:spPr>
        <p:txBody>
          <a:bodyPr/>
          <a:lstStyle/>
          <a:p>
            <a:r>
              <a:rPr lang="hu-HU" dirty="0"/>
              <a:t>N</a:t>
            </a:r>
            <a:r>
              <a:rPr lang="hu-HU" dirty="0" smtClean="0"/>
              <a:t>avrhuje </a:t>
            </a:r>
            <a:r>
              <a:rPr lang="hu-HU" dirty="0"/>
              <a:t>zaradenie nehnuteľného majetku štátu, ktorý je v užívaní organizačných zložiek </a:t>
            </a:r>
            <a:r>
              <a:rPr lang="hu-HU" dirty="0" smtClean="0"/>
              <a:t>ozbrojených </a:t>
            </a:r>
            <a:r>
              <a:rPr lang="hu-HU" dirty="0"/>
              <a:t>síl Slovenskej </a:t>
            </a:r>
            <a:r>
              <a:rPr lang="hu-HU" dirty="0" smtClean="0"/>
              <a:t>republiky </a:t>
            </a:r>
            <a:r>
              <a:rPr lang="hu-HU" dirty="0"/>
              <a:t>do zoznamu prebytočného nehnuteľného majetku štátu</a:t>
            </a:r>
          </a:p>
          <a:p>
            <a:endParaRPr lang="sk-SK" dirty="0" smtClean="0"/>
          </a:p>
          <a:p>
            <a:r>
              <a:rPr lang="sk-SK" dirty="0"/>
              <a:t>S</a:t>
            </a:r>
            <a:r>
              <a:rPr lang="sk-SK" dirty="0" smtClean="0"/>
              <a:t>pracúva </a:t>
            </a:r>
            <a:r>
              <a:rPr lang="sk-SK" dirty="0"/>
              <a:t>plán vyraďovania techniky na kalendárny rok 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Odsúhlasuje </a:t>
            </a:r>
            <a:r>
              <a:rPr lang="sk-SK" dirty="0"/>
              <a:t>zaradenie hlavných druhov vojenských </a:t>
            </a:r>
            <a:r>
              <a:rPr lang="sk-SK" dirty="0" smtClean="0"/>
              <a:t>zbraní, výzbroje a techniky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47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hu-HU" dirty="0"/>
              <a:t>Náčelník štábu </a:t>
            </a:r>
            <a:r>
              <a:rPr lang="hu-HU" dirty="0" smtClean="0"/>
              <a:t>logistiky Generálneho štábu 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</a:t>
            </a:r>
            <a:r>
              <a:rPr lang="sk-SK" dirty="0" smtClean="0"/>
              <a:t>rideľuje </a:t>
            </a:r>
            <a:r>
              <a:rPr lang="sk-SK" dirty="0"/>
              <a:t>hnuteľný majetok štátu užívateľovi v množstve ustanovenom </a:t>
            </a:r>
            <a:r>
              <a:rPr lang="sk-SK" dirty="0" smtClean="0"/>
              <a:t>normami</a:t>
            </a:r>
          </a:p>
          <a:p>
            <a:endParaRPr lang="sk-SK" dirty="0"/>
          </a:p>
          <a:p>
            <a:r>
              <a:rPr lang="sk-SK" dirty="0"/>
              <a:t>V</a:t>
            </a:r>
            <a:r>
              <a:rPr lang="sk-SK" dirty="0" smtClean="0"/>
              <a:t>ykonáva </a:t>
            </a:r>
            <a:r>
              <a:rPr lang="sk-SK" dirty="0"/>
              <a:t>previerky hnuteľného majetku štátu prideleného užívateľovi </a:t>
            </a:r>
            <a:r>
              <a:rPr lang="sk-SK" dirty="0" smtClean="0"/>
              <a:t>a prípadne odstráni nedostatky</a:t>
            </a:r>
          </a:p>
          <a:p>
            <a:endParaRPr lang="sk-SK" dirty="0" smtClean="0"/>
          </a:p>
          <a:p>
            <a:r>
              <a:rPr lang="sk-SK" dirty="0"/>
              <a:t>V</a:t>
            </a:r>
            <a:r>
              <a:rPr lang="sk-SK" dirty="0" smtClean="0"/>
              <a:t>edie prehľad </a:t>
            </a:r>
            <a:r>
              <a:rPr lang="sk-SK" dirty="0"/>
              <a:t>potrieb hnuteľného majetku štátu pre </a:t>
            </a:r>
            <a:r>
              <a:rPr lang="sk-SK" dirty="0" smtClean="0"/>
              <a:t>užívateľov</a:t>
            </a:r>
          </a:p>
          <a:p>
            <a:endParaRPr lang="sk-SK" dirty="0" smtClean="0"/>
          </a:p>
          <a:p>
            <a:r>
              <a:rPr lang="sk-SK" dirty="0"/>
              <a:t>U</a:t>
            </a:r>
            <a:r>
              <a:rPr lang="sk-SK" dirty="0" smtClean="0"/>
              <a:t>stanovuje </a:t>
            </a:r>
            <a:r>
              <a:rPr lang="sk-SK" dirty="0"/>
              <a:t>zásady likvidácie výzbroje, munície, </a:t>
            </a:r>
            <a:r>
              <a:rPr lang="sk-SK" dirty="0" smtClean="0"/>
              <a:t>výbušnín </a:t>
            </a:r>
            <a:r>
              <a:rPr lang="sk-SK" dirty="0"/>
              <a:t>a iných nebezpečných </a:t>
            </a:r>
            <a:r>
              <a:rPr lang="sk-SK" dirty="0" smtClean="0"/>
              <a:t>látok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05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20816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Vykonáva materiálne zabezpečenie</a:t>
            </a:r>
          </a:p>
          <a:p>
            <a:endParaRPr lang="sk-SK" dirty="0" smtClean="0"/>
          </a:p>
          <a:p>
            <a:r>
              <a:rPr lang="sk-SK" dirty="0"/>
              <a:t>S</a:t>
            </a:r>
            <a:r>
              <a:rPr lang="sk-SK" dirty="0" smtClean="0"/>
              <a:t>pracúva </a:t>
            </a:r>
            <a:r>
              <a:rPr lang="sk-SK" dirty="0"/>
              <a:t>návrhy interných opatrení </a:t>
            </a:r>
          </a:p>
          <a:p>
            <a:endParaRPr lang="sk-SK" dirty="0" smtClean="0"/>
          </a:p>
          <a:p>
            <a:r>
              <a:rPr lang="sk-SK" dirty="0"/>
              <a:t>D</a:t>
            </a:r>
            <a:r>
              <a:rPr lang="sk-SK" dirty="0" smtClean="0"/>
              <a:t>o </a:t>
            </a:r>
            <a:r>
              <a:rPr lang="sk-SK" dirty="0"/>
              <a:t>10. decembra kalendárneho roka predkladá návrh na zloženie komisií, ktoré budú</a:t>
            </a:r>
            <a:br>
              <a:rPr lang="sk-SK" dirty="0"/>
            </a:br>
            <a:r>
              <a:rPr lang="sk-SK" dirty="0"/>
              <a:t>v nasledujúcom kalendárnom roku posudzovať hnuteľný majetok štátu </a:t>
            </a:r>
            <a:endParaRPr lang="hu-HU" b="1" dirty="0"/>
          </a:p>
          <a:p>
            <a:endParaRPr lang="hu-HU" dirty="0" smtClean="0"/>
          </a:p>
          <a:p>
            <a:r>
              <a:rPr lang="hu-HU" dirty="0"/>
              <a:t>U</a:t>
            </a:r>
            <a:r>
              <a:rPr lang="hu-HU" dirty="0" smtClean="0"/>
              <a:t>rčuje </a:t>
            </a:r>
            <a:r>
              <a:rPr lang="hu-HU" dirty="0"/>
              <a:t>odborné zložky ozbrojených síl Slovenskej </a:t>
            </a:r>
            <a:r>
              <a:rPr lang="hu-HU" dirty="0" smtClean="0"/>
              <a:t>republiky, </a:t>
            </a:r>
            <a:r>
              <a:rPr lang="sk-SK" dirty="0"/>
              <a:t>ktoré mu budú za zásobovacie triedy v ich pôsobnosti priamo predkladať návrhy a podklady potrebné na plnenie úloh vyplývajúcich z týchto smerníc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2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Užívateľ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U</a:t>
            </a:r>
            <a:r>
              <a:rPr lang="hu-HU" dirty="0" smtClean="0"/>
              <a:t>žíva </a:t>
            </a:r>
            <a:r>
              <a:rPr lang="hu-HU" dirty="0"/>
              <a:t>majetok štátu na plnenie úloh v rámci predmetu svojej činnosti alebo v súvislosti s </a:t>
            </a:r>
            <a:r>
              <a:rPr lang="hu-HU" dirty="0" smtClean="0"/>
              <a:t>ním</a:t>
            </a:r>
          </a:p>
          <a:p>
            <a:endParaRPr lang="hu-HU" dirty="0" smtClean="0"/>
          </a:p>
          <a:p>
            <a:r>
              <a:rPr lang="sk-SK" dirty="0"/>
              <a:t>U</a:t>
            </a:r>
            <a:r>
              <a:rPr lang="sk-SK" dirty="0" smtClean="0"/>
              <a:t>držiava </a:t>
            </a:r>
            <a:r>
              <a:rPr lang="sk-SK" dirty="0"/>
              <a:t>majetok štátu v riadnom stave a dbá, aby nedošlo k jeho poškodeniu, strate, zneužitiu alebo k </a:t>
            </a:r>
            <a:r>
              <a:rPr lang="sk-SK" dirty="0" smtClean="0"/>
              <a:t>zmenšeniu</a:t>
            </a:r>
          </a:p>
          <a:p>
            <a:endParaRPr lang="sk-SK" dirty="0" smtClean="0"/>
          </a:p>
          <a:p>
            <a:r>
              <a:rPr lang="sk-SK" dirty="0"/>
              <a:t>Z</a:t>
            </a:r>
            <a:r>
              <a:rPr lang="sk-SK" dirty="0" smtClean="0"/>
              <a:t>abezpečuje </a:t>
            </a:r>
            <a:r>
              <a:rPr lang="sk-SK" dirty="0"/>
              <a:t>užívanie hnuteľného majetku štátu a hospodárenie s ním vrátane vedenia predpísa-</a:t>
            </a:r>
            <a:br>
              <a:rPr lang="sk-SK" dirty="0"/>
            </a:br>
            <a:r>
              <a:rPr lang="sk-SK" dirty="0"/>
              <a:t>nej evidencie podľa interného </a:t>
            </a:r>
            <a:r>
              <a:rPr lang="sk-SK" dirty="0" smtClean="0"/>
              <a:t>predpisu</a:t>
            </a:r>
          </a:p>
          <a:p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ri </a:t>
            </a:r>
            <a:r>
              <a:rPr lang="sk-SK" dirty="0"/>
              <a:t>poškodení, strate alebo pri zničení majetku štátu postupuje podľa osobitného predpisu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F-6D60-4C24-B412-5573562A811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24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</TotalTime>
  <Words>367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Vysvetlite právnu úpravu správy a užívaní majetku štátu v podmienkach OS SR</vt:lpstr>
      <vt:lpstr>Obsah</vt:lpstr>
      <vt:lpstr>Majetok štátu </vt:lpstr>
      <vt:lpstr>Prebytočný majetok štátu </vt:lpstr>
      <vt:lpstr>Uživateľ dočasného prebytočného majetku štátu</vt:lpstr>
      <vt:lpstr>Náčelník Generálneho štábu ozbrojených síl Slovenskej republiky</vt:lpstr>
      <vt:lpstr>Náčelník štábu logistiky Generálneho štábu </vt:lpstr>
      <vt:lpstr>PowerPoint Presentation</vt:lpstr>
      <vt:lpstr>Užívateľ </vt:lpstr>
      <vt:lpstr>Ďakujem za Vašu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Vysvetlite právnu pravu správy a užívaní majetku štátu v podmienkach OS SR</dc:title>
  <dc:creator>Erik</dc:creator>
  <cp:lastModifiedBy>Erik</cp:lastModifiedBy>
  <cp:revision>10</cp:revision>
  <dcterms:created xsi:type="dcterms:W3CDTF">2012-01-10T20:05:23Z</dcterms:created>
  <dcterms:modified xsi:type="dcterms:W3CDTF">2012-01-10T21:41:48Z</dcterms:modified>
</cp:coreProperties>
</file>