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ACF6-4C65-4EFD-A63E-4CDF71B18358}" type="datetimeFigureOut">
              <a:rPr lang="sk-SK" smtClean="0"/>
              <a:t>20. 10. 2014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41DC-9F64-4F2F-8BE3-AE07A0D323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567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ACF6-4C65-4EFD-A63E-4CDF71B18358}" type="datetimeFigureOut">
              <a:rPr lang="sk-SK" smtClean="0"/>
              <a:t>20. 10. 2014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41DC-9F64-4F2F-8BE3-AE07A0D323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408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ACF6-4C65-4EFD-A63E-4CDF71B18358}" type="datetimeFigureOut">
              <a:rPr lang="sk-SK" smtClean="0"/>
              <a:t>20. 10. 2014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41DC-9F64-4F2F-8BE3-AE07A0D323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569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ACF6-4C65-4EFD-A63E-4CDF71B18358}" type="datetimeFigureOut">
              <a:rPr lang="sk-SK" smtClean="0"/>
              <a:t>20. 10. 2014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41DC-9F64-4F2F-8BE3-AE07A0D323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804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ACF6-4C65-4EFD-A63E-4CDF71B18358}" type="datetimeFigureOut">
              <a:rPr lang="sk-SK" smtClean="0"/>
              <a:t>20. 10. 2014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41DC-9F64-4F2F-8BE3-AE07A0D323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541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ACF6-4C65-4EFD-A63E-4CDF71B18358}" type="datetimeFigureOut">
              <a:rPr lang="sk-SK" smtClean="0"/>
              <a:t>20. 10. 2014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41DC-9F64-4F2F-8BE3-AE07A0D323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939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ACF6-4C65-4EFD-A63E-4CDF71B18358}" type="datetimeFigureOut">
              <a:rPr lang="sk-SK" smtClean="0"/>
              <a:t>20. 10. 2014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41DC-9F64-4F2F-8BE3-AE07A0D323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137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ACF6-4C65-4EFD-A63E-4CDF71B18358}" type="datetimeFigureOut">
              <a:rPr lang="sk-SK" smtClean="0"/>
              <a:t>20. 10. 2014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41DC-9F64-4F2F-8BE3-AE07A0D323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945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ACF6-4C65-4EFD-A63E-4CDF71B18358}" type="datetimeFigureOut">
              <a:rPr lang="sk-SK" smtClean="0"/>
              <a:t>20. 10. 2014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41DC-9F64-4F2F-8BE3-AE07A0D323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494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ACF6-4C65-4EFD-A63E-4CDF71B18358}" type="datetimeFigureOut">
              <a:rPr lang="sk-SK" smtClean="0"/>
              <a:t>20. 10. 2014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41DC-9F64-4F2F-8BE3-AE07A0D323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73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ACF6-4C65-4EFD-A63E-4CDF71B18358}" type="datetimeFigureOut">
              <a:rPr lang="sk-SK" smtClean="0"/>
              <a:t>20. 10. 2014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41DC-9F64-4F2F-8BE3-AE07A0D323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01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ACF6-4C65-4EFD-A63E-4CDF71B18358}" type="datetimeFigureOut">
              <a:rPr lang="sk-SK" smtClean="0"/>
              <a:t>20. 10. 2014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A41DC-9F64-4F2F-8BE3-AE07A0D323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743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Základné ľudské práva a slobody</a:t>
            </a:r>
            <a:endParaRPr lang="sk-SK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755576" y="1628800"/>
            <a:ext cx="7560840" cy="4824536"/>
          </a:xfrm>
        </p:spPr>
        <p:txBody>
          <a:bodyPr>
            <a:normAutofit fontScale="92500"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>
                <a:solidFill>
                  <a:schemeClr val="tx1"/>
                </a:solidFill>
              </a:rPr>
              <a:t>                                                                    </a:t>
            </a:r>
          </a:p>
          <a:p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r>
              <a:rPr lang="sk-S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 II ES</a:t>
            </a:r>
            <a:endParaRPr lang="sk-SK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</a:t>
            </a:r>
            <a:r>
              <a:rPr lang="sk-SK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voj.Tomáš</a:t>
            </a:r>
            <a:r>
              <a:rPr lang="sk-S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Divéky</a:t>
            </a:r>
            <a:r>
              <a:rPr lang="sk-S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sk-SK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Využitá literatúra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>
                <a:latin typeface="Arial" pitchFamily="34" charset="0"/>
                <a:cs typeface="Arial" pitchFamily="34" charset="0"/>
              </a:rPr>
              <a:t>Zakladné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>
                <a:latin typeface="Arial" pitchFamily="34" charset="0"/>
                <a:cs typeface="Arial" pitchFamily="34" charset="0"/>
              </a:rPr>
              <a:t>práva a slobody podľa Ústavy SR, zväzok 2 - </a:t>
            </a:r>
            <a:r>
              <a:rPr lang="sk-SK" dirty="0" err="1">
                <a:latin typeface="Arial" pitchFamily="34" charset="0"/>
                <a:cs typeface="Arial" pitchFamily="34" charset="0"/>
              </a:rPr>
              <a:t>Drgonec</a:t>
            </a:r>
            <a:r>
              <a:rPr lang="sk-SK" dirty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Ján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Internet</a:t>
            </a:r>
          </a:p>
          <a:p>
            <a:endParaRPr lang="sk-SK" dirty="0">
              <a:latin typeface="Arial" pitchFamily="34" charset="0"/>
              <a:cs typeface="Arial" pitchFamily="34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9003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2780928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97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OBSAH</a:t>
            </a:r>
            <a:br>
              <a:rPr lang="sk-SK" dirty="0" smtClean="0">
                <a:latin typeface="Arial" pitchFamily="34" charset="0"/>
                <a:cs typeface="Arial" pitchFamily="34" charset="0"/>
              </a:rPr>
            </a:b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k-SK" sz="3200" dirty="0">
              <a:latin typeface="Arial" pitchFamily="34" charset="0"/>
              <a:cs typeface="Arial" pitchFamily="34" charset="0"/>
            </a:endParaRPr>
          </a:p>
          <a:p>
            <a:r>
              <a:rPr lang="sk-SK" sz="3000" dirty="0" smtClean="0">
                <a:latin typeface="Arial" pitchFamily="34" charset="0"/>
                <a:cs typeface="Arial" pitchFamily="34" charset="0"/>
              </a:rPr>
              <a:t>  Výrok</a:t>
            </a:r>
          </a:p>
          <a:p>
            <a:r>
              <a:rPr lang="sk-SK" sz="3000" dirty="0" smtClean="0">
                <a:latin typeface="Arial" pitchFamily="34" charset="0"/>
                <a:cs typeface="Arial" pitchFamily="34" charset="0"/>
              </a:rPr>
              <a:t>  Čo sú ľudské práva</a:t>
            </a:r>
          </a:p>
          <a:p>
            <a:r>
              <a:rPr lang="sk-SK" sz="3000" dirty="0" smtClean="0">
                <a:latin typeface="Arial" pitchFamily="34" charset="0"/>
                <a:cs typeface="Arial" pitchFamily="34" charset="0"/>
              </a:rPr>
              <a:t>  Charakteristika ľudských práv</a:t>
            </a:r>
          </a:p>
          <a:p>
            <a:r>
              <a:rPr lang="sk-SK" sz="30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3000" dirty="0" smtClean="0">
                <a:latin typeface="Arial" pitchFamily="34" charset="0"/>
                <a:cs typeface="Arial" pitchFamily="34" charset="0"/>
              </a:rPr>
              <a:t> Základné ľudské práva</a:t>
            </a:r>
          </a:p>
          <a:p>
            <a:r>
              <a:rPr lang="sk-SK" sz="3000" dirty="0" smtClean="0">
                <a:latin typeface="Arial" pitchFamily="34" charset="0"/>
                <a:cs typeface="Arial" pitchFamily="34" charset="0"/>
              </a:rPr>
              <a:t>  Organizácie ochraňujúce ľudské práva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dirty="0" err="1" smtClean="0">
                <a:latin typeface="Arial" pitchFamily="34" charset="0"/>
                <a:cs typeface="Arial" pitchFamily="34" charset="0"/>
              </a:rPr>
              <a:t>Mahátma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err="1" smtClean="0">
                <a:latin typeface="Arial" pitchFamily="34" charset="0"/>
                <a:cs typeface="Arial" pitchFamily="34" charset="0"/>
              </a:rPr>
              <a:t>Gándhí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Výrok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„Ľudské práva sú tvoje a moje. Ich posolstvom je myšlienka, že nič z toho na čo máme právo sami, nesmieme upierať druhému, lebo práva sú také silné, aká silná je naša ochota uznať a chrániť práva druhých.“</a:t>
            </a:r>
            <a:br>
              <a:rPr lang="sk-SK" dirty="0" smtClean="0">
                <a:latin typeface="Arial" pitchFamily="34" charset="0"/>
                <a:cs typeface="Arial" pitchFamily="34" charset="0"/>
              </a:rPr>
            </a:br>
            <a:r>
              <a:rPr lang="sk-SK" dirty="0" smtClean="0">
                <a:latin typeface="Arial" pitchFamily="34" charset="0"/>
                <a:cs typeface="Arial" pitchFamily="34" charset="0"/>
              </a:rPr>
              <a:t>                                          </a:t>
            </a:r>
            <a:r>
              <a:rPr lang="sk-SK" dirty="0" err="1" smtClean="0">
                <a:latin typeface="Arial" pitchFamily="34" charset="0"/>
                <a:cs typeface="Arial" pitchFamily="34" charset="0"/>
              </a:rPr>
              <a:t>Eleanor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err="1" smtClean="0">
                <a:latin typeface="Arial" pitchFamily="34" charset="0"/>
                <a:cs typeface="Arial" pitchFamily="34" charset="0"/>
              </a:rPr>
              <a:t>Roosvelt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62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Čo sú ľudské práva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Vymedzujú postavenie človeka v spoločnosti</a:t>
            </a:r>
          </a:p>
          <a:p>
            <a:pPr>
              <a:lnSpc>
                <a:spcPct val="90000"/>
              </a:lnSpc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Sú zdrojom slobôd, spravodlivosti a mieru</a:t>
            </a:r>
          </a:p>
          <a:p>
            <a:pPr>
              <a:lnSpc>
                <a:spcPct val="90000"/>
              </a:lnSpc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Svoje korene majú v bojoch za slobodu a rovnosť všade vo svete</a:t>
            </a:r>
          </a:p>
          <a:p>
            <a:pPr>
              <a:lnSpc>
                <a:spcPct val="90000"/>
              </a:lnSpc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Základné piliere ĽP- úcta k ľudskému životu a ľudskej dôstojnosti</a:t>
            </a:r>
          </a:p>
          <a:p>
            <a:pPr>
              <a:lnSpc>
                <a:spcPct val="90000"/>
              </a:lnSpc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Sú zakotvené vo VDĽP a Dohovore o ĽP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9204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Charakteristika </a:t>
            </a:r>
            <a:r>
              <a:rPr lang="sk-SK" dirty="0">
                <a:latin typeface="Arial" pitchFamily="34" charset="0"/>
                <a:cs typeface="Arial" pitchFamily="34" charset="0"/>
              </a:rPr>
              <a:t>ľ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udských </a:t>
            </a:r>
            <a:r>
              <a:rPr lang="sk-SK" dirty="0">
                <a:latin typeface="Arial" pitchFamily="34" charset="0"/>
                <a:cs typeface="Arial" pitchFamily="34" charset="0"/>
              </a:rPr>
              <a:t>p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ráv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Nedajú sa kúpiť, zdediť, patria všetkým – sú </a:t>
            </a:r>
            <a:r>
              <a:rPr lang="sk-SK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prirodzené</a:t>
            </a:r>
          </a:p>
          <a:p>
            <a:pPr>
              <a:lnSpc>
                <a:spcPct val="90000"/>
              </a:lnSpc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Sú rovnaké pre každého človeka bez ohľadu na jeho rasu, pohlavie, náboženstvo, národnosť- sú </a:t>
            </a:r>
            <a:r>
              <a:rPr lang="sk-SK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univerzálne</a:t>
            </a:r>
          </a:p>
          <a:p>
            <a:pPr>
              <a:lnSpc>
                <a:spcPct val="90000"/>
              </a:lnSpc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Nedajú sa nikomu odňať a upierať –sú </a:t>
            </a:r>
            <a:r>
              <a:rPr lang="sk-SK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neodňateľné</a:t>
            </a:r>
          </a:p>
          <a:p>
            <a:pPr>
              <a:lnSpc>
                <a:spcPct val="90000"/>
              </a:lnSpc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Musia byť priznané každému – sú </a:t>
            </a:r>
            <a:r>
              <a:rPr lang="sk-SK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nedeliteľné</a:t>
            </a:r>
            <a:endParaRPr lang="sk-SK" dirty="0" smtClean="0">
              <a:latin typeface="Arial" pitchFamily="34" charset="0"/>
              <a:cs typeface="Arial" pitchFamily="34" charset="0"/>
            </a:endParaRPr>
          </a:p>
          <a:p>
            <a:endParaRPr lang="sk-SK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2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Základné ľudské práva</a:t>
            </a:r>
            <a:br>
              <a:rPr lang="sk-SK" dirty="0" smtClean="0">
                <a:latin typeface="Arial" pitchFamily="34" charset="0"/>
                <a:cs typeface="Arial" pitchFamily="34" charset="0"/>
              </a:rPr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Právo na život, osobnú slobodu a bezpečnosť </a:t>
            </a:r>
          </a:p>
          <a:p>
            <a:pPr>
              <a:lnSpc>
                <a:spcPct val="90000"/>
              </a:lnSpc>
            </a:pPr>
            <a:r>
              <a:rPr lang="sk-SK" dirty="0">
                <a:latin typeface="Arial" pitchFamily="34" charset="0"/>
                <a:cs typeface="Arial" pitchFamily="34" charset="0"/>
              </a:rPr>
              <a:t>N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ikoho nemožno držať v otroctve  vystavovať mučeniu či ponižovaniu </a:t>
            </a:r>
          </a:p>
          <a:p>
            <a:pPr>
              <a:lnSpc>
                <a:spcPct val="90000"/>
              </a:lnSpc>
            </a:pPr>
            <a:r>
              <a:rPr lang="sk-SK" dirty="0">
                <a:latin typeface="Arial" pitchFamily="34" charset="0"/>
                <a:cs typeface="Arial" pitchFamily="34" charset="0"/>
              </a:rPr>
              <a:t>R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ovnosť pred zákonom, bez diskriminácie</a:t>
            </a:r>
          </a:p>
          <a:p>
            <a:pPr>
              <a:lnSpc>
                <a:spcPct val="90000"/>
              </a:lnSpc>
            </a:pPr>
            <a:r>
              <a:rPr lang="sk-SK" dirty="0">
                <a:latin typeface="Arial" pitchFamily="34" charset="0"/>
                <a:cs typeface="Arial" pitchFamily="34" charset="0"/>
              </a:rPr>
              <a:t>O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chrana nášho súkromia, rodiny, domácnosti, korešpondencie pred nedovoleným zásahom</a:t>
            </a:r>
          </a:p>
          <a:p>
            <a:pPr>
              <a:lnSpc>
                <a:spcPct val="90000"/>
              </a:lnSpc>
            </a:pPr>
            <a:r>
              <a:rPr lang="sk-SK" dirty="0">
                <a:latin typeface="Arial" pitchFamily="34" charset="0"/>
                <a:cs typeface="Arial" pitchFamily="34" charset="0"/>
              </a:rPr>
              <a:t>P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rávo na majetok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1771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45624" cy="1215008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Organizácie ochraňujúce ĽP</a:t>
            </a:r>
            <a:br>
              <a:rPr lang="sk-SK" dirty="0" smtClean="0">
                <a:latin typeface="Arial" pitchFamily="34" charset="0"/>
                <a:cs typeface="Arial" pitchFamily="34" charset="0"/>
              </a:rPr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b="1" dirty="0" smtClean="0">
                <a:latin typeface="Arial" pitchFamily="34" charset="0"/>
                <a:cs typeface="Arial" pitchFamily="34" charset="0"/>
              </a:rPr>
              <a:t>Organizácia Spojených národov</a:t>
            </a:r>
          </a:p>
          <a:p>
            <a:pPr marL="0" indent="0">
              <a:buNone/>
            </a:pPr>
            <a:endParaRPr lang="sk-SK" b="1" dirty="0" smtClean="0">
              <a:latin typeface="Book Antiqua" pitchFamily="18" charset="0"/>
            </a:endParaRP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organizácia ochraňujúca ľudské práva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r. 1945 vznik Komisie pre ľudské práva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úloha komisie - vypracovať Medzinárodnú chartu ľudských práv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jej prvú časť tvorí </a:t>
            </a:r>
            <a:r>
              <a:rPr lang="sk-SK" u="sng" dirty="0" smtClean="0">
                <a:latin typeface="Arial" pitchFamily="34" charset="0"/>
                <a:cs typeface="Arial" pitchFamily="34" charset="0"/>
              </a:rPr>
              <a:t>Všeobecná deklarácia ľudských práv 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 OSN ju prijala 10. decembra 1948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 10.december = DEŇ ĽUDSKÝCH PRÁV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573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Organizácie ochraňujúce ĽP</a:t>
            </a:r>
            <a:br>
              <a:rPr lang="sk-SK" dirty="0" smtClean="0">
                <a:latin typeface="Arial" pitchFamily="34" charset="0"/>
                <a:cs typeface="Arial" pitchFamily="34" charset="0"/>
              </a:rPr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b="1" dirty="0" smtClean="0">
                <a:latin typeface="Arial" pitchFamily="34" charset="0"/>
                <a:cs typeface="Arial" pitchFamily="34" charset="0"/>
              </a:rPr>
              <a:t>Rada Európy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Bola založená v roku 1949, je to medzivládna organizácia, má 43 členských štátov s počtom obyvateľstva okolo 800 miliónov osôb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Slovensko sa stalo členským štátom RE v roku 1993</a:t>
            </a:r>
            <a:br>
              <a:rPr lang="sk-SK" dirty="0" smtClean="0">
                <a:latin typeface="Arial" pitchFamily="34" charset="0"/>
                <a:cs typeface="Arial" pitchFamily="34" charset="0"/>
              </a:rPr>
            </a:br>
            <a:r>
              <a:rPr lang="sk-SK" b="1" u="sng" dirty="0" smtClean="0">
                <a:latin typeface="Arial" pitchFamily="34" charset="0"/>
                <a:cs typeface="Arial" pitchFamily="34" charset="0"/>
              </a:rPr>
              <a:t>Cieľom RE je:</a:t>
            </a:r>
          </a:p>
          <a:p>
            <a:r>
              <a:rPr lang="sk-SK" dirty="0">
                <a:latin typeface="Arial" pitchFamily="34" charset="0"/>
                <a:cs typeface="Arial" pitchFamily="34" charset="0"/>
              </a:rPr>
              <a:t>D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osiahnuť väčšiu jednotu medzi jej členmi</a:t>
            </a:r>
          </a:p>
          <a:p>
            <a:r>
              <a:rPr lang="sk-SK" dirty="0">
                <a:latin typeface="Arial" pitchFamily="34" charset="0"/>
                <a:cs typeface="Arial" pitchFamily="34" charset="0"/>
              </a:rPr>
              <a:t>O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chraňovať a podporovať ľudské práva, demokraciu a právny štát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06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latin typeface="Arial" pitchFamily="34" charset="0"/>
                <a:cs typeface="Arial" pitchFamily="34" charset="0"/>
              </a:rPr>
              <a:t>Mahátma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err="1" smtClean="0">
                <a:latin typeface="Arial" pitchFamily="34" charset="0"/>
                <a:cs typeface="Arial" pitchFamily="34" charset="0"/>
              </a:rPr>
              <a:t>Gándhí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indický politik, bojovník za ľudské práva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organizoval po celej Indii odpor proti cudzej nadvláde na zásade: nespolupracovať so zlom, nespravodlivosťou a vykorisťovaním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bojoval zvláštnou zbraňou zvanou </a:t>
            </a:r>
            <a:r>
              <a:rPr lang="sk-SK" dirty="0" err="1" smtClean="0">
                <a:latin typeface="Arial" pitchFamily="34" charset="0"/>
                <a:cs typeface="Arial" pitchFamily="34" charset="0"/>
              </a:rPr>
              <a:t>ohynsa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– vylúčenie násilia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573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346</Words>
  <Application>Microsoft Office PowerPoint</Application>
  <PresentationFormat>Předvádění na obrazovce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Motiv systému Office</vt:lpstr>
      <vt:lpstr>Základné ľudské práva a slobody</vt:lpstr>
      <vt:lpstr>OBSAH </vt:lpstr>
      <vt:lpstr>Výrok</vt:lpstr>
      <vt:lpstr>Čo sú ľudské práva</vt:lpstr>
      <vt:lpstr>Charakteristika ľudských práv</vt:lpstr>
      <vt:lpstr>Základné ľudské práva </vt:lpstr>
      <vt:lpstr>Organizácie ochraňujúce ĽP </vt:lpstr>
      <vt:lpstr>Organizácie ochraňujúce ĽP </vt:lpstr>
      <vt:lpstr>Mahátma Gándhí</vt:lpstr>
      <vt:lpstr>Využitá literatúra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Základné ľudské práva a slobody</dc:title>
  <dc:creator>tomas</dc:creator>
  <cp:lastModifiedBy>tomas</cp:lastModifiedBy>
  <cp:revision>6</cp:revision>
  <dcterms:created xsi:type="dcterms:W3CDTF">2014-10-19T13:48:33Z</dcterms:created>
  <dcterms:modified xsi:type="dcterms:W3CDTF">2014-10-20T15:54:35Z</dcterms:modified>
</cp:coreProperties>
</file>