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35ADB6-D195-4970-84A8-D959179C0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E0056C-FB49-406E-83C6-A828C9B26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B7F03B-5EDF-464B-82ED-AB6F41FC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CE0F2D1-2FAE-4542-8DD3-A36A7D93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19AC547-3C82-408C-8513-79FECBF7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02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2C74D-2D0D-4A68-9DCE-142B86E1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292B80F-3DCC-4A39-82B1-9A0FA71A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5B0EBC3-288B-4E25-B6BE-A3C73AC0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71CC8F7-2FEE-4E27-A380-12BEC45F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58425E-9B03-4E31-AACA-11231622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70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5887EC7-09FD-4E0C-8596-29DD875C4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0119B43-0274-4603-8845-0B21031EB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B9C8D4-1E6C-45C5-BD10-68014AB2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2B8B5E9-A301-440D-AB52-C805EC5A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CCE0DF-D053-425C-B721-A60E9882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12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F35E9D-D73C-47D4-A759-B43FEAA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61111A-A48E-4F8E-8FFA-ADF623C3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77320A-46B5-449F-BEC0-8F1E07FF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476A467-4573-4074-ADA6-7DA82457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D78050-D7F0-4375-BA83-2430FBDB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34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BB3713-2855-4A80-B446-FD1091E1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B1BEEEE-8D11-46B9-94D1-D6B892792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877D4B-70F3-4FDA-8DCD-B65B2078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787B29-EDE2-45A0-8290-4367CBF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053211-75D7-4F22-9AEF-5149471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105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59B55-BAE6-47DD-B284-4F93C903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6FB793-A28E-4189-878C-7A6EA2F6C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A40C8A9-B541-4BB8-BD16-2715C23C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2B77CF2-B71E-4A9C-9412-328FC4BF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90E7E25-6DAC-49ED-8F4A-4E90F21F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8E3562-E95D-41FC-897B-13C2BCF4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14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D1C00-0081-45A7-992C-952A7B3D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49D1201-F414-4450-B35E-3F742A61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3CCB282-9621-4950-A10F-F687F4C8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44D38531-DC1B-4027-8219-A89A2268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DE9E0B1-A1F6-4B73-A3A5-652186A6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12F68A9-20D0-4C3D-B08B-50AA7EBD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F6AD061-4C56-433C-B171-7166F3D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C91C3DC-D56C-4070-A5A9-F77C56E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87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5A69BC-3D6E-4C16-846F-85BEB689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41BAADF-047E-41A2-9318-F0568D61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BE64AFC-75F2-4AD8-890B-B224687E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4E14BE4-35C4-4BFD-BCBD-767BF2D6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46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A27311E-887F-437F-86B7-EE3D15CC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492BC3B-F46F-4268-85E2-601C641C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83CE4C2-A7DC-40AD-BC10-8F88864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32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3476D-0043-46EC-A0BF-91FA4E36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353281-E3CC-4571-903D-25B60E15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0EC38F1-8C92-4D07-9133-8645F694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1F44E6F-EA71-4B6F-B049-121153DF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4D3BEBC-DD95-443D-8459-0953732A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83277EF-4FB9-4E35-88DA-53D309FD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13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C57086-D4F2-447D-9600-3E837F7C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0EB7737-9459-4A5F-93FC-40925B59A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A2008E9-3358-4245-9587-BBDDF0650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7D003F0-FE90-4E3F-A79F-63F0354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3BFBE0D-1C20-4D53-B3E3-CFCEFA32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D84F56-4C80-41F1-B75F-E5987B4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225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B3B65A2-91F8-40DF-A92B-EE8D4BD0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85063B3-0524-4CAB-9E13-2FAB06C6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247975-4C31-4AB0-A714-D01CADB4E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FDB9-0BCC-49B0-95DE-6FD64B7B5776}" type="datetimeFigureOut">
              <a:rPr lang="sk-SK" smtClean="0"/>
              <a:t>11.09.2019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FCA5B2C-398A-470E-A618-0D18DDEB3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420A41A-7690-47F4-AA86-4DA9670A3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EA84-4353-433B-8914-ABD89F68B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35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A765C6-0D68-4955-AF6A-81307A62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872283"/>
            <a:ext cx="4805996" cy="2556715"/>
          </a:xfrm>
        </p:spPr>
        <p:txBody>
          <a:bodyPr anchor="t">
            <a:noAutofit/>
          </a:bodyPr>
          <a:lstStyle/>
          <a:p>
            <a:pPr algn="l"/>
            <a:r>
              <a:rPr lang="sk-SK" sz="4800" b="1" dirty="0">
                <a:solidFill>
                  <a:srgbClr val="000000"/>
                </a:solidFill>
              </a:rPr>
              <a:t>Základné zásady medzinárodného humanitárneho práva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7343C-F081-4FE9-8930-D46885BB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4815" y="5604491"/>
            <a:ext cx="3218995" cy="838831"/>
          </a:xfrm>
        </p:spPr>
        <p:txBody>
          <a:bodyPr anchor="b">
            <a:normAutofit/>
          </a:bodyPr>
          <a:lstStyle/>
          <a:p>
            <a:pPr algn="l"/>
            <a:r>
              <a:rPr lang="sk-SK" sz="1800" dirty="0">
                <a:solidFill>
                  <a:srgbClr val="000000"/>
                </a:solidFill>
              </a:rPr>
              <a:t>Voj.1.st. Veronika Olejníková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</a:rPr>
              <a:t>M11b BOŠ</a:t>
            </a: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B8A3273-AC85-4588-ADA7-C4EF66D65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r="6157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164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64B569D-35B8-445A-81FB-DC763AAB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i="1" dirty="0">
                <a:solidFill>
                  <a:srgbClr val="FFFFFF"/>
                </a:solidFill>
              </a:rPr>
              <a:t>Zásada rovných záväzkov obom stranám 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EDFABB-287C-4510-8867-2AE3F3B6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dirty="0"/>
              <a:t>humanitárne právo zaväzuje rovnakou mierou všetky strany v konflikte a ukladá im rovnaké záväzky, pričom sa  neprihliada ani na príčiny konfliktu, jeho povahy, rozsah či dĺžku konfliktu</a:t>
            </a:r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4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38358AC-0E81-42C4-A854-AE3F5DA6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618A14-019E-46AB-8054-5434EE43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FUSH, </a:t>
            </a:r>
            <a:r>
              <a:rPr lang="sk-SK" sz="2400" dirty="0" err="1">
                <a:solidFill>
                  <a:srgbClr val="000000"/>
                </a:solidFill>
              </a:rPr>
              <a:t>Jiri</a:t>
            </a:r>
            <a:r>
              <a:rPr lang="sk-SK" sz="2400" dirty="0">
                <a:solidFill>
                  <a:srgbClr val="000000"/>
                </a:solidFill>
              </a:rPr>
              <a:t>: Medzinárodní humanitárni právo, MO ČS – Agentúra vojenských informácií a služieb, Praha 2007, ISBN 978-80-7278-424-0</a:t>
            </a:r>
          </a:p>
          <a:p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dirty="0">
                <a:solidFill>
                  <a:srgbClr val="000000"/>
                </a:solidFill>
              </a:rPr>
              <a:t>BELLA, O. 2017, Medzinárodné humanitárne právo: diplomová práca. Banská Bystrica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899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F70D04B9-752A-42CA-B386-4BD61B0A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373668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6044DC5-34A5-4F4B-A420-895C7867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A0F7CA-26F9-4518-AABD-C49D20FD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>
                <a:solidFill>
                  <a:srgbClr val="000000"/>
                </a:solidFill>
              </a:rPr>
              <a:t>Základná charakteristika</a:t>
            </a:r>
          </a:p>
          <a:p>
            <a:r>
              <a:rPr lang="sk-SK" sz="2400">
                <a:solidFill>
                  <a:srgbClr val="000000"/>
                </a:solidFill>
              </a:rPr>
              <a:t>Základné zásady</a:t>
            </a:r>
          </a:p>
          <a:p>
            <a:pPr lvl="1"/>
            <a:r>
              <a:rPr lang="sk-SK" i="1">
                <a:solidFill>
                  <a:srgbClr val="000000"/>
                </a:solidFill>
              </a:rPr>
              <a:t>Zásada ľudskosti</a:t>
            </a:r>
            <a:endParaRPr lang="sk-SK">
              <a:solidFill>
                <a:srgbClr val="000000"/>
              </a:solidFill>
            </a:endParaRPr>
          </a:p>
          <a:p>
            <a:pPr lvl="1"/>
            <a:r>
              <a:rPr lang="sk-SK" i="1">
                <a:solidFill>
                  <a:srgbClr val="000000"/>
                </a:solidFill>
              </a:rPr>
              <a:t>Zásada vojenskej nevyhnutnosti</a:t>
            </a:r>
            <a:endParaRPr lang="sk-SK">
              <a:solidFill>
                <a:srgbClr val="000000"/>
              </a:solidFill>
            </a:endParaRPr>
          </a:p>
          <a:p>
            <a:pPr lvl="1"/>
            <a:r>
              <a:rPr lang="sk-SK" i="1">
                <a:solidFill>
                  <a:srgbClr val="000000"/>
                </a:solidFill>
              </a:rPr>
              <a:t>Zásada ochrany civilného obyvateľstva pred účinkami nepriateľstva</a:t>
            </a:r>
            <a:endParaRPr lang="sk-SK">
              <a:solidFill>
                <a:srgbClr val="000000"/>
              </a:solidFill>
            </a:endParaRPr>
          </a:p>
          <a:p>
            <a:pPr lvl="1"/>
            <a:r>
              <a:rPr lang="sk-SK" i="1">
                <a:solidFill>
                  <a:srgbClr val="000000"/>
                </a:solidFill>
              </a:rPr>
              <a:t>Zásada rozlišovania</a:t>
            </a:r>
            <a:endParaRPr lang="sk-SK">
              <a:solidFill>
                <a:srgbClr val="000000"/>
              </a:solidFill>
            </a:endParaRPr>
          </a:p>
          <a:p>
            <a:pPr lvl="1"/>
            <a:r>
              <a:rPr lang="sk-SK" i="1">
                <a:solidFill>
                  <a:srgbClr val="000000"/>
                </a:solidFill>
              </a:rPr>
              <a:t>Zásada proporcionality</a:t>
            </a:r>
            <a:endParaRPr lang="sk-SK">
              <a:solidFill>
                <a:srgbClr val="000000"/>
              </a:solidFill>
            </a:endParaRPr>
          </a:p>
          <a:p>
            <a:pPr lvl="1"/>
            <a:r>
              <a:rPr lang="sk-SK" i="1">
                <a:solidFill>
                  <a:srgbClr val="000000"/>
                </a:solidFill>
              </a:rPr>
              <a:t>Zásada rovných záväzkov obom stranám </a:t>
            </a:r>
            <a:endParaRPr lang="sk-SK">
              <a:solidFill>
                <a:srgbClr val="000000"/>
              </a:solidFill>
            </a:endParaRPr>
          </a:p>
          <a:p>
            <a:pPr lvl="1"/>
            <a:endParaRPr lang="sk-S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6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id="{A18B16C7-332B-43D9-BF18-52DA2313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Definícia medzinárodného humanitárneho práva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625221E8-A729-4318-8E17-949C07E0AF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>
                <a:solidFill>
                  <a:srgbClr val="000000"/>
                </a:solidFill>
              </a:rPr>
              <a:t>„</a:t>
            </a:r>
            <a:r>
              <a:rPr lang="en-US" sz="2400" dirty="0" err="1">
                <a:solidFill>
                  <a:srgbClr val="000000"/>
                </a:solidFill>
              </a:rPr>
              <a:t>Súbor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noriem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medzinárodného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práva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verejného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ktoré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upravujú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vedenie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ozbrojených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konfliktov</a:t>
            </a:r>
            <a:r>
              <a:rPr lang="en-US" sz="2400" dirty="0">
                <a:solidFill>
                  <a:srgbClr val="000000"/>
                </a:solidFill>
              </a:rPr>
              <a:t> s </a:t>
            </a:r>
            <a:r>
              <a:rPr lang="en-US" sz="2400" dirty="0" err="1">
                <a:solidFill>
                  <a:srgbClr val="000000"/>
                </a:solidFill>
              </a:rPr>
              <a:t>cieľom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zmierniť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utrpenie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 err="1">
                <a:solidFill>
                  <a:srgbClr val="000000"/>
                </a:solidFill>
              </a:rPr>
              <a:t>obmedziť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materiálne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škody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či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iné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negatívne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dopady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ktoré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tieto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konflikty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spôsobujú</a:t>
            </a:r>
            <a:r>
              <a:rPr lang="en-US" sz="2400" dirty="0">
                <a:solidFill>
                  <a:srgbClr val="000000"/>
                </a:solidFill>
              </a:rPr>
              <a:t>.“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6FDFF5F-2D95-45BF-8D1C-635F3150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Základné zásady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C6E576-85FB-4ECC-88E4-2EAE83FE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/>
            <a:r>
              <a:rPr lang="sk-SK" sz="2400" i="1">
                <a:solidFill>
                  <a:srgbClr val="000000"/>
                </a:solidFill>
              </a:rPr>
              <a:t>Zásada ľudskosti</a:t>
            </a:r>
            <a:endParaRPr lang="sk-SK" sz="2400">
              <a:solidFill>
                <a:srgbClr val="000000"/>
              </a:solidFill>
            </a:endParaRPr>
          </a:p>
          <a:p>
            <a:pPr lvl="0"/>
            <a:r>
              <a:rPr lang="sk-SK" sz="2400" i="1">
                <a:solidFill>
                  <a:srgbClr val="000000"/>
                </a:solidFill>
              </a:rPr>
              <a:t>Zásada vojenskej nevyhnutnosti</a:t>
            </a:r>
            <a:endParaRPr lang="sk-SK" sz="2400">
              <a:solidFill>
                <a:srgbClr val="000000"/>
              </a:solidFill>
            </a:endParaRPr>
          </a:p>
          <a:p>
            <a:pPr lvl="0"/>
            <a:r>
              <a:rPr lang="sk-SK" sz="2400" i="1">
                <a:solidFill>
                  <a:srgbClr val="000000"/>
                </a:solidFill>
              </a:rPr>
              <a:t>Zásada ochrany civilného obyvateľstva pred účinkami nepriateľstva</a:t>
            </a:r>
            <a:endParaRPr lang="sk-SK" sz="2400">
              <a:solidFill>
                <a:srgbClr val="000000"/>
              </a:solidFill>
            </a:endParaRPr>
          </a:p>
          <a:p>
            <a:pPr lvl="0"/>
            <a:r>
              <a:rPr lang="sk-SK" sz="2400" i="1">
                <a:solidFill>
                  <a:srgbClr val="000000"/>
                </a:solidFill>
              </a:rPr>
              <a:t>Zásada rozlišovania</a:t>
            </a:r>
            <a:endParaRPr lang="sk-SK" sz="2400">
              <a:solidFill>
                <a:srgbClr val="000000"/>
              </a:solidFill>
            </a:endParaRPr>
          </a:p>
          <a:p>
            <a:pPr lvl="0"/>
            <a:r>
              <a:rPr lang="sk-SK" sz="2400" i="1">
                <a:solidFill>
                  <a:srgbClr val="000000"/>
                </a:solidFill>
              </a:rPr>
              <a:t>Zásada proporcionality</a:t>
            </a:r>
            <a:endParaRPr lang="sk-SK" sz="2400">
              <a:solidFill>
                <a:srgbClr val="000000"/>
              </a:solidFill>
            </a:endParaRPr>
          </a:p>
          <a:p>
            <a:pPr lvl="0"/>
            <a:r>
              <a:rPr lang="sk-SK" sz="2400" i="1">
                <a:solidFill>
                  <a:srgbClr val="000000"/>
                </a:solidFill>
              </a:rPr>
              <a:t>Zásada rovných záväzkov obom stranám </a:t>
            </a:r>
            <a:endParaRPr lang="sk-SK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k-SK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A2E7726-AA6B-4B17-96C1-823E885E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i="1">
                <a:solidFill>
                  <a:srgbClr val="FFFFFF"/>
                </a:solidFill>
              </a:rPr>
              <a:t>Zásada ľudskosti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9C56AC-5087-48EC-8B1A-D128F08F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7"/>
            <a:ext cx="5306084" cy="3854540"/>
          </a:xfrm>
        </p:spPr>
        <p:txBody>
          <a:bodyPr anchor="ctr">
            <a:normAutofit/>
          </a:bodyPr>
          <a:lstStyle/>
          <a:p>
            <a:r>
              <a:rPr lang="sk-SK" dirty="0"/>
              <a:t>základný pilier celého medzinárodného humanitárneho práva</a:t>
            </a:r>
          </a:p>
          <a:p>
            <a:r>
              <a:rPr lang="sk-SK" dirty="0"/>
              <a:t>povinnosť dodržiavať základné princípy charakterizujúce ľudskosť</a:t>
            </a:r>
          </a:p>
          <a:p>
            <a:r>
              <a:rPr lang="sk-SK" dirty="0"/>
              <a:t>chráni základné hodnoty ľudskej osobnosti a ľudskej civilizácie. </a:t>
            </a:r>
            <a:endParaRPr lang="sk-SK" sz="2400" dirty="0">
              <a:solidFill>
                <a:srgbClr val="000000"/>
              </a:solidFill>
            </a:endParaRPr>
          </a:p>
        </p:txBody>
      </p:sp>
      <p:pic>
        <p:nvPicPr>
          <p:cNvPr id="5" name="Obrázok 4" descr="Obrázok, na ktorom je ClipArt&#10;&#10;Automaticky generovaný popis">
            <a:extLst>
              <a:ext uri="{FF2B5EF4-FFF2-40B4-BE49-F238E27FC236}">
                <a16:creationId xmlns:a16="http://schemas.microsoft.com/office/drawing/2014/main" id="{3FEC8126-97D0-4A87-9E32-E1F1D9690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94" y="4955345"/>
            <a:ext cx="2798026" cy="1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0907DC4-3657-494C-954C-DEA51BCA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" y="2048951"/>
            <a:ext cx="3669161" cy="2760098"/>
          </a:xfrm>
        </p:spPr>
        <p:txBody>
          <a:bodyPr>
            <a:normAutofit/>
          </a:bodyPr>
          <a:lstStyle/>
          <a:p>
            <a:r>
              <a:rPr lang="sk-SK" i="1" dirty="0">
                <a:solidFill>
                  <a:srgbClr val="FFFFFF"/>
                </a:solidFill>
              </a:rPr>
              <a:t>Zásada vojenskej nevyhnutnosti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4B8372-00CC-4BEB-B94F-B2507CDE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801866"/>
            <a:ext cx="5306084" cy="3066749"/>
          </a:xfrm>
        </p:spPr>
        <p:txBody>
          <a:bodyPr anchor="ctr">
            <a:normAutofit/>
          </a:bodyPr>
          <a:lstStyle/>
          <a:p>
            <a:r>
              <a:rPr lang="sk-SK" dirty="0" err="1"/>
              <a:t>Lieberovom</a:t>
            </a:r>
            <a:r>
              <a:rPr lang="sk-SK" dirty="0"/>
              <a:t> kódexe v roku 1863</a:t>
            </a:r>
          </a:p>
          <a:p>
            <a:r>
              <a:rPr lang="sk-SK" dirty="0"/>
              <a:t>obmedzenie násilia v ozbrojenom konflikte</a:t>
            </a:r>
          </a:p>
          <a:p>
            <a:r>
              <a:rPr lang="sk-SK" dirty="0"/>
              <a:t>protiváha a doplnok zásady ľudskosti</a:t>
            </a:r>
            <a:endParaRPr lang="sk-SK" sz="2400" dirty="0">
              <a:solidFill>
                <a:srgbClr val="000000"/>
              </a:solidFill>
            </a:endParaRPr>
          </a:p>
        </p:txBody>
      </p:sp>
      <p:pic>
        <p:nvPicPr>
          <p:cNvPr id="5" name="Obrázok 4" descr="Obrázok, na ktorom je lietanie, vonkajšie, obloha, vták&#10;&#10;Automaticky generovaný popis">
            <a:extLst>
              <a:ext uri="{FF2B5EF4-FFF2-40B4-BE49-F238E27FC236}">
                <a16:creationId xmlns:a16="http://schemas.microsoft.com/office/drawing/2014/main" id="{E503A179-BFD7-4B8B-91FE-2C1760B32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19" y="4014414"/>
            <a:ext cx="3899315" cy="2318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174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02AC33A-8E74-48FF-86D9-C6DF2EF2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sz="3700" i="1" dirty="0">
                <a:solidFill>
                  <a:srgbClr val="FFFFFF"/>
                </a:solidFill>
              </a:rPr>
              <a:t>Zásada ochrany civilného obyvateľstva pred účinkami nepriateľstva</a:t>
            </a:r>
            <a:endParaRPr lang="sk-SK" sz="3700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3264AF-A5FF-4C64-A8A8-9A06A615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3727931"/>
          </a:xfrm>
        </p:spPr>
        <p:txBody>
          <a:bodyPr anchor="ctr">
            <a:normAutofit/>
          </a:bodyPr>
          <a:lstStyle/>
          <a:p>
            <a:r>
              <a:rPr lang="sk-SK" dirty="0"/>
              <a:t>k výraznejším opatreniam došlo až po druhej svetovej vojne prijatím ženevských dohovorov v roku 1949</a:t>
            </a:r>
          </a:p>
          <a:p>
            <a:r>
              <a:rPr lang="sk-SK" dirty="0"/>
              <a:t>civilné obyvateľstvo bolo postihnuté čo najmenej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5421004-3023-4166-A87B-866CD8D9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04" y="4062654"/>
            <a:ext cx="3627267" cy="21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7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34A770A-A1F5-4261-BE65-9E6F918A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i="1" dirty="0">
                <a:solidFill>
                  <a:srgbClr val="FFFFFF"/>
                </a:solidFill>
              </a:rPr>
              <a:t>Zásada rozlišovania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B70FD7-8BA0-42AB-9221-FA944F4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dirty="0"/>
              <a:t>pilier celej právnej úpravy medzinárodného humanitárneho práva vo vedení ozbrojených konfliktov</a:t>
            </a:r>
          </a:p>
          <a:p>
            <a:r>
              <a:rPr lang="sk-SK" dirty="0"/>
              <a:t>počiatky v </a:t>
            </a:r>
            <a:r>
              <a:rPr lang="sk-SK" i="1" dirty="0"/>
              <a:t>Petrohradskej deklarácii</a:t>
            </a:r>
            <a:r>
              <a:rPr lang="sk-SK" dirty="0"/>
              <a:t>, resp. v haagskych dohovoroch</a:t>
            </a:r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E349AE1-077D-40C5-A5EF-D6572B4B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i="1">
                <a:solidFill>
                  <a:srgbClr val="FFFFFF"/>
                </a:solidFill>
              </a:rPr>
              <a:t>Zásada proporcionality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8FB07F-0A81-40DA-AD18-D4DD5873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dirty="0"/>
              <a:t>sú zakázané také útoky o ktorých je možné predpokladať, že spôsobia pridružené škody</a:t>
            </a:r>
          </a:p>
          <a:p>
            <a:r>
              <a:rPr lang="sk-SK" dirty="0"/>
              <a:t>,,</a:t>
            </a:r>
            <a:r>
              <a:rPr lang="sk-SK" i="1" dirty="0"/>
              <a:t>Achillovu pätu</a:t>
            </a:r>
            <a:r>
              <a:rPr lang="sk-SK" dirty="0"/>
              <a:t>“ haagskeho práva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2200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264</Words>
  <Application>Microsoft Office PowerPoint</Application>
  <PresentationFormat>Širokouhlá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balíka Office</vt:lpstr>
      <vt:lpstr>Základné zásady medzinárodného humanitárneho práva</vt:lpstr>
      <vt:lpstr>Obsah</vt:lpstr>
      <vt:lpstr>Definícia medzinárodného humanitárneho práva</vt:lpstr>
      <vt:lpstr>Základné zásady</vt:lpstr>
      <vt:lpstr>Zásada ľudskosti</vt:lpstr>
      <vt:lpstr>Zásada vojenskej nevyhnutnosti</vt:lpstr>
      <vt:lpstr>Zásada ochrany civilného obyvateľstva pred účinkami nepriateľstva</vt:lpstr>
      <vt:lpstr>Zásada rozlišovania</vt:lpstr>
      <vt:lpstr>Zásada proporcionality</vt:lpstr>
      <vt:lpstr>Zásada rovných záväzkov obom stranám </vt:lpstr>
      <vt:lpstr>Literatúra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zásady medzinárodného humanitárneho práva</dc:title>
  <dc:creator>Veronika Olejníková</dc:creator>
  <cp:lastModifiedBy>Veronika Olejníková</cp:lastModifiedBy>
  <cp:revision>4</cp:revision>
  <dcterms:created xsi:type="dcterms:W3CDTF">2019-09-10T19:48:17Z</dcterms:created>
  <dcterms:modified xsi:type="dcterms:W3CDTF">2019-09-11T18:13:32Z</dcterms:modified>
</cp:coreProperties>
</file>