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45ACB-2B9C-4193-B308-E3DB75748A25}" type="datetimeFigureOut">
              <a:rPr lang="hu-HU" smtClean="0"/>
              <a:t>2012.01.10.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46098-13A6-470D-BE37-C2F76134F5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24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E786-A74B-4C54-A98A-A63B87C0DBCB}" type="datetime1">
              <a:rPr lang="hu-HU" smtClean="0"/>
              <a:t>2012.01.10.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2A3F8EAD-ED82-437D-8D38-4728B6A6F580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B264-F2B1-46CC-BBF7-4FB8E4805B26}" type="datetime1">
              <a:rPr lang="hu-HU" smtClean="0"/>
              <a:t>2012.01.10.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87FF-F37E-4B97-9D23-816E7B2EF38E}" type="datetime1">
              <a:rPr lang="hu-HU" smtClean="0"/>
              <a:t>2012.01.10.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76B6-3F30-4959-95D0-980B41BE9063}" type="datetime1">
              <a:rPr lang="hu-HU" smtClean="0"/>
              <a:t>2012.01.10.</a:t>
            </a:fld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1FDC-7151-4455-BDC3-495E7EDBF33E}" type="datetime1">
              <a:rPr lang="hu-HU" smtClean="0"/>
              <a:t>2012.01.10.</a:t>
            </a:fld>
            <a:endParaRPr lang="hu-H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‹#›</a:t>
            </a:fld>
            <a:endParaRPr lang="hu-H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FC24-8D0E-4F8E-89E2-B18E0AE615A9}" type="datetime1">
              <a:rPr lang="hu-HU" smtClean="0"/>
              <a:t>2012.01.10.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D0DD-AB69-47B6-994B-A5165167272B}" type="datetime1">
              <a:rPr lang="hu-HU" smtClean="0"/>
              <a:t>2012.01.10.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3F6B-E78B-4905-B97C-21474F86443D}" type="datetime1">
              <a:rPr lang="hu-HU" smtClean="0"/>
              <a:t>2012.01.10.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7A4A-61FA-4DE4-940E-0F48ADB9F52F}" type="datetime1">
              <a:rPr lang="hu-HU" smtClean="0"/>
              <a:t>2012.01.10.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7D3D023-E827-41A6-BAEC-6E2703C094BF}" type="datetime1">
              <a:rPr lang="hu-HU" smtClean="0"/>
              <a:t>2012.01.10.</a:t>
            </a:fld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45EE-6C45-4DDF-B19E-4BB5209E241A}" type="datetime1">
              <a:rPr lang="hu-HU" smtClean="0"/>
              <a:t>2012.01.10.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A3F8EAD-ED82-437D-8D38-4728B6A6F580}" type="slidenum">
              <a:rPr lang="hu-HU" smtClean="0"/>
              <a:t>‹#›</a:t>
            </a:fld>
            <a:endParaRPr lang="hu-HU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ED4424-1D2F-48BC-8555-AF3E51085E1C}" type="datetime1">
              <a:rPr lang="hu-HU" smtClean="0"/>
              <a:t>2012.01.10.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700808"/>
            <a:ext cx="7235981" cy="2973076"/>
          </a:xfrm>
        </p:spPr>
        <p:txBody>
          <a:bodyPr/>
          <a:lstStyle/>
          <a:p>
            <a:r>
              <a:rPr lang="hu-HU" i="1" dirty="0" smtClean="0"/>
              <a:t>Z</a:t>
            </a:r>
            <a:r>
              <a:rPr lang="sk-SK" sz="6000" i="1" dirty="0" smtClean="0"/>
              <a:t>ákon o správe majektu štátu</a:t>
            </a:r>
            <a:endParaRPr lang="hu-HU" sz="6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34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836712"/>
            <a:ext cx="7239000" cy="1143000"/>
          </a:xfrm>
        </p:spPr>
        <p:txBody>
          <a:bodyPr/>
          <a:lstStyle/>
          <a:p>
            <a:r>
              <a:rPr lang="hu-HU" sz="5400" dirty="0"/>
              <a:t>Pohľadávka štátu zaniká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988840"/>
            <a:ext cx="7467600" cy="4419600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splnením, </a:t>
            </a:r>
            <a:endParaRPr lang="sk-SK" dirty="0"/>
          </a:p>
          <a:p>
            <a:r>
              <a:rPr lang="sk-SK" dirty="0" smtClean="0"/>
              <a:t>uplynutím </a:t>
            </a:r>
            <a:r>
              <a:rPr lang="sk-SK" dirty="0"/>
              <a:t>jedného roku od platnosti rozhodnutia o trvalom upustení od vymáhania pohľadávky </a:t>
            </a:r>
            <a:r>
              <a:rPr lang="sk-SK" dirty="0" smtClean="0"/>
              <a:t>štátu,</a:t>
            </a:r>
          </a:p>
          <a:p>
            <a:r>
              <a:rPr lang="sk-SK" dirty="0" smtClean="0"/>
              <a:t>rozhodnutím </a:t>
            </a:r>
            <a:r>
              <a:rPr lang="sk-SK" dirty="0"/>
              <a:t>vlády Slovenskej republiky o odpustení pohľadávky štátu v zahraničí na návrh ministerstva financií, </a:t>
            </a:r>
            <a:endParaRPr lang="sk-SK" dirty="0"/>
          </a:p>
          <a:p>
            <a:r>
              <a:rPr lang="sk-SK" dirty="0" smtClean="0"/>
              <a:t>riadnym </a:t>
            </a:r>
            <a:r>
              <a:rPr lang="sk-SK" dirty="0"/>
              <a:t>a včasným splnením reštrukturalizačného </a:t>
            </a:r>
            <a:r>
              <a:rPr lang="sk-SK" dirty="0" smtClean="0"/>
              <a:t>plánu,</a:t>
            </a:r>
          </a:p>
          <a:p>
            <a:r>
              <a:rPr lang="sk-SK" dirty="0" smtClean="0"/>
              <a:t>odpustením </a:t>
            </a:r>
            <a:r>
              <a:rPr lang="sk-SK" dirty="0"/>
              <a:t>dlhu podľa odseku 9, </a:t>
            </a:r>
            <a:endParaRPr lang="sk-SK" dirty="0"/>
          </a:p>
          <a:p>
            <a:r>
              <a:rPr lang="sk-SK" dirty="0" smtClean="0"/>
              <a:t>splynutím </a:t>
            </a:r>
            <a:r>
              <a:rPr lang="sk-SK" dirty="0"/>
              <a:t>práva a povinnosti, ak dedičstvo, ktoré nenadobudol žiaden dedič, pripadlo </a:t>
            </a:r>
            <a:r>
              <a:rPr lang="sk-SK" dirty="0" smtClean="0"/>
              <a:t>štátu</a:t>
            </a:r>
            <a:r>
              <a:rPr lang="sk-SK" dirty="0"/>
              <a:t/>
            </a:r>
            <a:br>
              <a:rPr lang="sk-SK" dirty="0"/>
            </a:b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48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980728"/>
            <a:ext cx="7239000" cy="1143000"/>
          </a:xfrm>
        </p:spPr>
        <p:txBody>
          <a:bodyPr/>
          <a:lstStyle/>
          <a:p>
            <a:r>
              <a:rPr lang="hu-HU" sz="6000" dirty="0"/>
              <a:t>Ponukové konanie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438400"/>
            <a:ext cx="7467600" cy="4419600"/>
          </a:xfrm>
        </p:spPr>
        <p:txBody>
          <a:bodyPr/>
          <a:lstStyle/>
          <a:p>
            <a:r>
              <a:rPr lang="sk-SK" dirty="0"/>
              <a:t>Správca je povinný prebytočný majetok štátu písomne ponúknuť tým štátnym rozpočtovým organizáciám alebo štátnym príspevkovým organizáciám v regióne, v ktorom sa tento prebytočný majetok štátu nachádza a ktorým by tento majetok mohol účelne slúžiť na plnenie </a:t>
            </a:r>
            <a:r>
              <a:rPr lang="sk-SK" dirty="0" smtClean="0"/>
              <a:t>úloh.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48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32" y="476672"/>
            <a:ext cx="8712968" cy="1143000"/>
          </a:xfrm>
        </p:spPr>
        <p:txBody>
          <a:bodyPr/>
          <a:lstStyle/>
          <a:p>
            <a:r>
              <a:rPr lang="hu-HU" sz="5400" dirty="0"/>
              <a:t>Osobitné ponukové konanie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060848"/>
            <a:ext cx="7467600" cy="4419600"/>
          </a:xfrm>
        </p:spPr>
        <p:txBody>
          <a:bodyPr>
            <a:normAutofit lnSpcReduction="10000"/>
          </a:bodyPr>
          <a:lstStyle/>
          <a:p>
            <a:r>
              <a:rPr lang="sk-SK" dirty="0"/>
              <a:t>Účelom osobitného ponukového konania je vytvorenie súťažného </a:t>
            </a:r>
            <a:r>
              <a:rPr lang="sk-SK" dirty="0" smtClean="0"/>
              <a:t>prostredia</a:t>
            </a:r>
          </a:p>
          <a:p>
            <a:r>
              <a:rPr lang="sk-SK" dirty="0"/>
              <a:t>sa začína zverejnením ponuky v dennej tlači s celoštátnou </a:t>
            </a:r>
            <a:r>
              <a:rPr lang="sk-SK" dirty="0" smtClean="0"/>
              <a:t>pôsobnosťou</a:t>
            </a:r>
          </a:p>
          <a:p>
            <a:r>
              <a:rPr lang="sk-SK" dirty="0"/>
              <a:t>Ponuka sa eviduje v registri prebytočného nehnuteľného majetku štátu </a:t>
            </a:r>
            <a:endParaRPr lang="sk-SK" dirty="0" smtClean="0"/>
          </a:p>
          <a:p>
            <a:r>
              <a:rPr lang="sk-SK" dirty="0"/>
              <a:t>Ak ani po opakovanom osobitnom ponukovom konaní aspoň jedného mesiaca </a:t>
            </a:r>
            <a:r>
              <a:rPr lang="sk-SK" dirty="0" smtClean="0"/>
              <a:t>neponúkne </a:t>
            </a:r>
            <a:r>
              <a:rPr lang="sk-SK" dirty="0"/>
              <a:t>žiadny záujemca primeranú </a:t>
            </a:r>
            <a:r>
              <a:rPr lang="sk-SK" dirty="0" smtClean="0"/>
              <a:t>cenu, </a:t>
            </a:r>
            <a:r>
              <a:rPr lang="sk-SK" dirty="0"/>
              <a:t>ponúkne </a:t>
            </a:r>
            <a:r>
              <a:rPr lang="sk-SK" dirty="0" smtClean="0"/>
              <a:t> správca cenu </a:t>
            </a:r>
            <a:r>
              <a:rPr lang="sk-SK" dirty="0"/>
              <a:t>zníženú o </a:t>
            </a:r>
            <a:r>
              <a:rPr lang="sk-SK" dirty="0" smtClean="0"/>
              <a:t>50% 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718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764704"/>
            <a:ext cx="7239000" cy="1143000"/>
          </a:xfrm>
        </p:spPr>
        <p:txBody>
          <a:bodyPr/>
          <a:lstStyle/>
          <a:p>
            <a:r>
              <a:rPr lang="hu-HU" sz="5400" dirty="0"/>
              <a:t>Register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276872"/>
            <a:ext cx="7467600" cy="441960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Je verejne </a:t>
            </a:r>
            <a:r>
              <a:rPr lang="sk-SK" dirty="0"/>
              <a:t>prístupná evidencia nehnuteľného majetku </a:t>
            </a:r>
            <a:r>
              <a:rPr lang="sk-SK" dirty="0" smtClean="0"/>
              <a:t>štátu</a:t>
            </a:r>
          </a:p>
          <a:p>
            <a:r>
              <a:rPr lang="sk-SK" dirty="0"/>
              <a:t>identifikačné údaje správcu majetku štátu</a:t>
            </a:r>
            <a:r>
              <a:rPr lang="sk-SK" dirty="0" smtClean="0"/>
              <a:t>,</a:t>
            </a:r>
          </a:p>
          <a:p>
            <a:r>
              <a:rPr lang="sk-SK" dirty="0" smtClean="0"/>
              <a:t>identifikáciu </a:t>
            </a:r>
            <a:r>
              <a:rPr lang="sk-SK" dirty="0"/>
              <a:t>majetku štátu s uvedením jeho charakteristiky, </a:t>
            </a:r>
            <a:endParaRPr lang="sk-SK" dirty="0"/>
          </a:p>
          <a:p>
            <a:r>
              <a:rPr lang="sk-SK" dirty="0" smtClean="0"/>
              <a:t>primeranú </a:t>
            </a:r>
            <a:r>
              <a:rPr lang="sk-SK" dirty="0"/>
              <a:t>cenu, </a:t>
            </a:r>
            <a:endParaRPr lang="sk-SK" dirty="0"/>
          </a:p>
          <a:p>
            <a:r>
              <a:rPr lang="sk-SK" dirty="0" smtClean="0"/>
              <a:t>lehotu </a:t>
            </a:r>
            <a:r>
              <a:rPr lang="sk-SK" dirty="0"/>
              <a:t>na doručenie cenových ponúk záujemcov o prevod vlastníctva majetku štátu, </a:t>
            </a:r>
            <a:endParaRPr lang="sk-SK" dirty="0"/>
          </a:p>
          <a:p>
            <a:r>
              <a:rPr lang="sk-SK" dirty="0" smtClean="0"/>
              <a:t>identifikačné </a:t>
            </a:r>
            <a:r>
              <a:rPr lang="sk-SK" dirty="0"/>
              <a:t>údaje kupujúceho a dohodnutú cenu, </a:t>
            </a:r>
            <a:br>
              <a:rPr lang="sk-SK" dirty="0"/>
            </a:b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58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14</a:t>
            </a:fld>
            <a:endParaRPr lang="hu-H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21723" y="764704"/>
            <a:ext cx="7239000" cy="1143000"/>
          </a:xfrm>
        </p:spPr>
        <p:txBody>
          <a:bodyPr/>
          <a:lstStyle/>
          <a:p>
            <a:r>
              <a:rPr lang="hu-HU" sz="5400" dirty="0"/>
              <a:t>Prevod vlastníctva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15616" y="1916832"/>
            <a:ext cx="7467600" cy="4419600"/>
          </a:xfrm>
        </p:spPr>
        <p:txBody>
          <a:bodyPr/>
          <a:lstStyle/>
          <a:p>
            <a:r>
              <a:rPr lang="sk-SK" dirty="0"/>
              <a:t>Prevod vlastníctva nehnuteľných vecí štátu musí byť vždy odplatný, a to najmenej za primeranú cenu </a:t>
            </a:r>
            <a:endParaRPr lang="sk-SK" dirty="0" smtClean="0"/>
          </a:p>
          <a:p>
            <a:r>
              <a:rPr lang="sk-SK" dirty="0"/>
              <a:t>Za nižšiu než primeranú cenu môže správca výnimočne previesť vlastníctvo nehnuteľnej veci štátu na účely výchovy a vzelávania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978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836712"/>
            <a:ext cx="7239000" cy="1143000"/>
          </a:xfrm>
        </p:spPr>
        <p:txBody>
          <a:bodyPr/>
          <a:lstStyle/>
          <a:p>
            <a:r>
              <a:rPr lang="sk-SK" dirty="0" smtClean="0"/>
              <a:t>Obsah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988840"/>
            <a:ext cx="7467600" cy="44196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77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7239000" cy="1143000"/>
          </a:xfrm>
        </p:spPr>
        <p:txBody>
          <a:bodyPr/>
          <a:lstStyle/>
          <a:p>
            <a:r>
              <a:rPr lang="sk-SK" sz="5400" dirty="0" smtClean="0"/>
              <a:t>Predmet</a:t>
            </a:r>
            <a:endParaRPr lang="hu-H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204864"/>
            <a:ext cx="7467600" cy="4203576"/>
          </a:xfrm>
        </p:spPr>
        <p:txBody>
          <a:bodyPr/>
          <a:lstStyle/>
          <a:p>
            <a:r>
              <a:rPr lang="sk-SK" dirty="0" smtClean="0"/>
              <a:t>Zákon </a:t>
            </a:r>
            <a:r>
              <a:rPr lang="sk-SK" dirty="0"/>
              <a:t>upravuje správu majetku vo vlastníctve Slovenskej republiky vo verejnoprospešnej a nepodnikateľskej </a:t>
            </a:r>
            <a:r>
              <a:rPr lang="sk-SK" dirty="0" smtClean="0"/>
              <a:t>sfére</a:t>
            </a:r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Medzinárodné zmluvy, ktorými </a:t>
            </a:r>
            <a:r>
              <a:rPr lang="sk-SK" dirty="0"/>
              <a:t>je Slovenská republika viazaná, </a:t>
            </a:r>
            <a:r>
              <a:rPr lang="sk-SK" dirty="0" smtClean="0"/>
              <a:t>majú </a:t>
            </a:r>
            <a:r>
              <a:rPr lang="sk-SK" dirty="0"/>
              <a:t>prednosť pred ustanoveniami tohto </a:t>
            </a:r>
            <a:r>
              <a:rPr lang="sk-SK" dirty="0" smtClean="0"/>
              <a:t>zákona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183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7239000" cy="1143000"/>
          </a:xfrm>
        </p:spPr>
        <p:txBody>
          <a:bodyPr/>
          <a:lstStyle/>
          <a:p>
            <a:r>
              <a:rPr lang="sk-SK" sz="5400" dirty="0" smtClean="0"/>
              <a:t>Zákon sa nevzťahuje na:</a:t>
            </a:r>
            <a:endParaRPr lang="hu-H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132856"/>
            <a:ext cx="7467600" cy="4419600"/>
          </a:xfrm>
        </p:spPr>
        <p:txBody>
          <a:bodyPr/>
          <a:lstStyle/>
          <a:p>
            <a:r>
              <a:rPr lang="sk-SK" dirty="0"/>
              <a:t>nakladanie s majetkom štátu, pri ktorom dochádza k plneniu </a:t>
            </a:r>
            <a:r>
              <a:rPr lang="sk-SK" dirty="0" smtClean="0"/>
              <a:t>záväzkov</a:t>
            </a:r>
          </a:p>
          <a:p>
            <a:r>
              <a:rPr lang="sk-SK" dirty="0"/>
              <a:t>nakladanie s majetkom štátu, ktoré upravujú osobitné </a:t>
            </a:r>
            <a:r>
              <a:rPr lang="sk-SK" dirty="0" smtClean="0"/>
              <a:t>predpisy</a:t>
            </a:r>
          </a:p>
          <a:p>
            <a:r>
              <a:rPr lang="sk-SK" dirty="0"/>
              <a:t>hospodárenie s peňažnými prostriedkami štátu, ktoré upravuje osobitný </a:t>
            </a:r>
            <a:r>
              <a:rPr lang="sk-SK" dirty="0" smtClean="0"/>
              <a:t>predpis</a:t>
            </a:r>
          </a:p>
          <a:p>
            <a:r>
              <a:rPr lang="sk-SK" dirty="0"/>
              <a:t>správu cenných papierov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841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239000" cy="1143000"/>
          </a:xfrm>
        </p:spPr>
        <p:txBody>
          <a:bodyPr/>
          <a:lstStyle/>
          <a:p>
            <a:r>
              <a:rPr lang="hu-HU" sz="5400" dirty="0"/>
              <a:t>Majetok štátu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28800"/>
            <a:ext cx="7467600" cy="4707632"/>
          </a:xfrm>
        </p:spPr>
        <p:txBody>
          <a:bodyPr/>
          <a:lstStyle/>
          <a:p>
            <a:r>
              <a:rPr lang="sk-SK" dirty="0"/>
              <a:t>Slovenská republika ako právnická osoba vlastní majetok a nakladá s ním prostredníctvom správcov majetku štátu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   Správca: </a:t>
            </a:r>
          </a:p>
          <a:p>
            <a:r>
              <a:rPr lang="sk-SK" dirty="0" smtClean="0"/>
              <a:t>nemôže </a:t>
            </a:r>
            <a:r>
              <a:rPr lang="sk-SK" dirty="0"/>
              <a:t>nadobúdať majetok do svojho </a:t>
            </a:r>
            <a:r>
              <a:rPr lang="sk-SK" dirty="0" smtClean="0"/>
              <a:t>vlastníctva</a:t>
            </a:r>
          </a:p>
          <a:p>
            <a:r>
              <a:rPr lang="sk-SK" dirty="0"/>
              <a:t>vykonáva právne úkony pri správe majetku štátu v mene </a:t>
            </a:r>
            <a:r>
              <a:rPr lang="sk-SK" dirty="0" smtClean="0"/>
              <a:t>štátu</a:t>
            </a:r>
          </a:p>
          <a:p>
            <a:r>
              <a:rPr lang="sk-SK" dirty="0" smtClean="0"/>
              <a:t>Je povinný splniť úlohy súvisiace s majetkom štátu podľa zákonov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830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7239000" cy="1143000"/>
          </a:xfrm>
        </p:spPr>
        <p:txBody>
          <a:bodyPr/>
          <a:lstStyle/>
          <a:p>
            <a:r>
              <a:rPr lang="hu-HU" sz="5400" dirty="0" smtClean="0"/>
              <a:t>Prebytočný majetok </a:t>
            </a:r>
            <a:endParaRPr lang="hu-H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628800"/>
            <a:ext cx="7467600" cy="1656184"/>
          </a:xfrm>
        </p:spPr>
        <p:txBody>
          <a:bodyPr/>
          <a:lstStyle/>
          <a:p>
            <a:r>
              <a:rPr lang="sk-SK" dirty="0"/>
              <a:t>Majetok štátu, ktorý neslúži a ani v budúcnosti nebude slúžiť správcovi na plnenie úloh v rámci predmetu jeho činnosti 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6</a:t>
            </a:fld>
            <a:endParaRPr lang="hu-H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66" y="4365104"/>
            <a:ext cx="7467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Majetok štátu, ktorý prechodne neslúži správcovi na plnenie úloh v rámci predmetu jeho činnosti alebo v súvislosti s ním</a:t>
            </a:r>
            <a:endParaRPr lang="hu-H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7584" y="3212976"/>
            <a:ext cx="7992888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u-HU" sz="4800" dirty="0" smtClean="0"/>
              <a:t>Dočasne </a:t>
            </a:r>
            <a:r>
              <a:rPr lang="hu-HU" sz="4800" dirty="0"/>
              <a:t>prebytočný majetok </a:t>
            </a:r>
          </a:p>
        </p:txBody>
      </p:sp>
    </p:spTree>
    <p:extLst>
      <p:ext uri="{BB962C8B-B14F-4D97-AF65-F5344CB8AC3E}">
        <p14:creationId xmlns:p14="http://schemas.microsoft.com/office/powerpoint/2010/main" val="358624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7239000" cy="1143000"/>
          </a:xfrm>
        </p:spPr>
        <p:txBody>
          <a:bodyPr/>
          <a:lstStyle/>
          <a:p>
            <a:r>
              <a:rPr lang="hu-HU" sz="6000" dirty="0" smtClean="0"/>
              <a:t>Dočasný </a:t>
            </a:r>
            <a:r>
              <a:rPr lang="hu-HU" sz="6000" dirty="0"/>
              <a:t>správca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3140968"/>
            <a:ext cx="7467600" cy="4419600"/>
          </a:xfrm>
        </p:spPr>
        <p:txBody>
          <a:bodyPr/>
          <a:lstStyle/>
          <a:p>
            <a:r>
              <a:rPr lang="sk-SK" dirty="0" smtClean="0"/>
              <a:t>Ten, kto spravuje s majetokom, ktorý prešiel do vlastníctva štátu, ale nie je v správe žiadneho správcu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288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76672"/>
            <a:ext cx="7239000" cy="1143000"/>
          </a:xfrm>
        </p:spPr>
        <p:txBody>
          <a:bodyPr/>
          <a:lstStyle/>
          <a:p>
            <a:r>
              <a:rPr lang="hu-HU" sz="5400" dirty="0" smtClean="0"/>
              <a:t>Pohľadávka </a:t>
            </a:r>
            <a:r>
              <a:rPr lang="hu-HU" sz="5400" dirty="0"/>
              <a:t>štátu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00808"/>
            <a:ext cx="7467600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     Správca</a:t>
            </a:r>
          </a:p>
          <a:p>
            <a:r>
              <a:rPr lang="hu-HU" dirty="0" smtClean="0"/>
              <a:t>Je povinný vykonávať a splniť ju včas</a:t>
            </a:r>
          </a:p>
          <a:p>
            <a:r>
              <a:rPr lang="sk-SK" dirty="0" smtClean="0"/>
              <a:t>Je </a:t>
            </a:r>
            <a:r>
              <a:rPr lang="sk-SK" dirty="0"/>
              <a:t>povinný uplatniť a vymáhať úroky z </a:t>
            </a:r>
            <a:r>
              <a:rPr lang="sk-SK" dirty="0" smtClean="0"/>
              <a:t>omeškania, ak </a:t>
            </a:r>
            <a:r>
              <a:rPr lang="sk-SK" dirty="0"/>
              <a:t>je dlžník v omeškaní s plnením peňažného </a:t>
            </a:r>
            <a:r>
              <a:rPr lang="sk-SK" dirty="0" smtClean="0"/>
              <a:t>dlhu (nemusí, keď dlh nepresiahne sumu 50 eur)</a:t>
            </a:r>
          </a:p>
          <a:p>
            <a:r>
              <a:rPr lang="sk-SK" dirty="0"/>
              <a:t>M</a:t>
            </a:r>
            <a:r>
              <a:rPr lang="sk-SK" dirty="0" smtClean="0"/>
              <a:t>ôže </a:t>
            </a:r>
            <a:r>
              <a:rPr lang="sk-SK" dirty="0"/>
              <a:t>na písomné požiadanie dlžníka, ktorý nemôže svoj dlh riadne a včas plniť, uzavrieť s dlžníkom dohodu o splátkach </a:t>
            </a:r>
            <a:r>
              <a:rPr lang="sk-SK" dirty="0" smtClean="0"/>
              <a:t> </a:t>
            </a:r>
            <a:r>
              <a:rPr lang="sk-SK" dirty="0"/>
              <a:t>alebo o odklade platenia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594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060848"/>
            <a:ext cx="7467600" cy="4419600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Trvale </a:t>
            </a:r>
            <a:r>
              <a:rPr lang="sk-SK" dirty="0"/>
              <a:t>upustí od vymáhania pohľadávky </a:t>
            </a:r>
            <a:r>
              <a:rPr lang="sk-SK" dirty="0" smtClean="0"/>
              <a:t>štátu                      od  dlžníka</a:t>
            </a:r>
          </a:p>
          <a:p>
            <a:r>
              <a:rPr lang="sk-SK" dirty="0" smtClean="0"/>
              <a:t>ak </a:t>
            </a:r>
            <a:r>
              <a:rPr lang="sk-SK" dirty="0"/>
              <a:t>sa pohľadávka štátu </a:t>
            </a:r>
            <a:r>
              <a:rPr lang="sk-SK" dirty="0" smtClean="0"/>
              <a:t>premlčala</a:t>
            </a:r>
          </a:p>
          <a:p>
            <a:r>
              <a:rPr lang="sk-SK" dirty="0"/>
              <a:t>ak je zo všetkých okolností zrejmé, že ďalšie vymáhanie by bolo neúspešné 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F8EAD-ED82-437D-8D38-4728B6A6F580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23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TC101859868[[fn=Thermal]]</Template>
  <TotalTime>115</TotalTime>
  <Words>527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Thermal</vt:lpstr>
      <vt:lpstr>Zákon o správe majektu štátu</vt:lpstr>
      <vt:lpstr>Obsah</vt:lpstr>
      <vt:lpstr>Predmet</vt:lpstr>
      <vt:lpstr>Zákon sa nevzťahuje na:</vt:lpstr>
      <vt:lpstr>Majetok štátu</vt:lpstr>
      <vt:lpstr>Prebytočný majetok </vt:lpstr>
      <vt:lpstr>Dočasný správca</vt:lpstr>
      <vt:lpstr>Pohľadávka štátu </vt:lpstr>
      <vt:lpstr>PowerPoint Presentation</vt:lpstr>
      <vt:lpstr>Pohľadávka štátu zaniká</vt:lpstr>
      <vt:lpstr>Ponukové konanie</vt:lpstr>
      <vt:lpstr>Osobitné ponukové konanie</vt:lpstr>
      <vt:lpstr>Register </vt:lpstr>
      <vt:lpstr>Prevod vlastníctva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Zákon o správe majektu štátu</dc:title>
  <dc:creator>Erik</dc:creator>
  <cp:lastModifiedBy>Erik</cp:lastModifiedBy>
  <cp:revision>10</cp:revision>
  <dcterms:created xsi:type="dcterms:W3CDTF">2012-01-10T18:08:23Z</dcterms:created>
  <dcterms:modified xsi:type="dcterms:W3CDTF">2012-01-10T20:03:24Z</dcterms:modified>
</cp:coreProperties>
</file>