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50" autoAdjust="0"/>
    <p:restoredTop sz="94660"/>
  </p:normalViewPr>
  <p:slideViewPr>
    <p:cSldViewPr>
      <p:cViewPr varScale="1">
        <p:scale>
          <a:sx n="72" d="100"/>
          <a:sy n="72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4DF11-C7FD-4235-8C11-76D6CE986484}" type="datetimeFigureOut">
              <a:rPr lang="ru-RU" smtClean="0"/>
              <a:t>19.10.2011</a:t>
            </a:fld>
            <a:endParaRPr lang="ru-RU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CF32CB-D7EB-40E1-9901-C42B4C02D500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Obdélní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élní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élní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élní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56" name="Obdélní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élní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élní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élní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4DF11-C7FD-4235-8C11-76D6CE986484}" type="datetimeFigureOut">
              <a:rPr lang="ru-RU" smtClean="0"/>
              <a:t>19.10.2011</a:t>
            </a:fld>
            <a:endParaRPr lang="ru-RU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CF32CB-D7EB-40E1-9901-C42B4C02D5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4DF11-C7FD-4235-8C11-76D6CE986484}" type="datetimeFigureOut">
              <a:rPr lang="ru-RU" smtClean="0"/>
              <a:t>19.10.2011</a:t>
            </a:fld>
            <a:endParaRPr lang="ru-RU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CF32CB-D7EB-40E1-9901-C42B4C02D5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4DF11-C7FD-4235-8C11-76D6CE986484}" type="datetimeFigureOut">
              <a:rPr lang="ru-RU" smtClean="0"/>
              <a:t>19.10.2011</a:t>
            </a:fld>
            <a:endParaRPr lang="ru-RU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CF32CB-D7EB-40E1-9901-C42B4C02D5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lný tvar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lný tvar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lný tvar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lný tvar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lný tvar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lný tvar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lný tvar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lný tvar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lný tvar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lný tvar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lný tvar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lný tvar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lný tvar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lný tvar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4DF11-C7FD-4235-8C11-76D6CE986484}" type="datetimeFigureOut">
              <a:rPr lang="ru-RU" smtClean="0"/>
              <a:t>19.10.2011</a:t>
            </a:fld>
            <a:endParaRPr lang="ru-RU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CF32CB-D7EB-40E1-9901-C42B4C02D5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bdélní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élní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élní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4DF11-C7FD-4235-8C11-76D6CE986484}" type="datetimeFigureOut">
              <a:rPr lang="ru-RU" smtClean="0"/>
              <a:t>19.10.2011</a:t>
            </a:fld>
            <a:endParaRPr lang="ru-RU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CF32CB-D7EB-40E1-9901-C42B4C02D5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élní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4DF11-C7FD-4235-8C11-76D6CE986484}" type="datetimeFigureOut">
              <a:rPr lang="ru-RU" smtClean="0"/>
              <a:t>19.10.2011</a:t>
            </a:fld>
            <a:endParaRPr lang="ru-RU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CF32CB-D7EB-40E1-9901-C42B4C02D50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Obdélní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élní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élní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élní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élní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élní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élní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4DF11-C7FD-4235-8C11-76D6CE986484}" type="datetimeFigureOut">
              <a:rPr lang="ru-RU" smtClean="0"/>
              <a:t>19.10.2011</a:t>
            </a:fld>
            <a:endParaRPr lang="ru-RU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CF32CB-D7EB-40E1-9901-C42B4C02D5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4DF11-C7FD-4235-8C11-76D6CE986484}" type="datetimeFigureOut">
              <a:rPr lang="ru-RU" smtClean="0"/>
              <a:t>19.10.2011</a:t>
            </a:fld>
            <a:endParaRPr lang="ru-RU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CF32CB-D7EB-40E1-9901-C42B4C02D5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4DF11-C7FD-4235-8C11-76D6CE986484}" type="datetimeFigureOut">
              <a:rPr lang="ru-RU" smtClean="0"/>
              <a:t>19.10.2011</a:t>
            </a:fld>
            <a:endParaRPr lang="ru-RU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CF32CB-D7EB-40E1-9901-C42B4C02D5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Přímá spojovací čár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Přímá spojovací čár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ovací čár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ovací čár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Přímá spojovací čár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ovací čár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ovací čár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Přímá spojovací čár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ovací čár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ovací čár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1B4DF11-C7FD-4235-8C11-76D6CE986484}" type="datetimeFigureOut">
              <a:rPr lang="ru-RU" smtClean="0"/>
              <a:t>19.10.2011</a:t>
            </a:fld>
            <a:endParaRPr lang="ru-RU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DCF32CB-D7EB-40E1-9901-C42B4C02D5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élní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élní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élní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élní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B4DF11-C7FD-4235-8C11-76D6CE986484}" type="datetimeFigureOut">
              <a:rPr lang="ru-RU" smtClean="0"/>
              <a:t>19.10.2011</a:t>
            </a:fld>
            <a:endParaRPr lang="ru-RU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DCF32CB-D7EB-40E1-9901-C42B4C02D50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2386028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Rozoberte a vysvetlite, zákonodarnú, výkonnú a súdnu </a:t>
            </a:r>
            <a:r>
              <a:rPr lang="sk-SK" b="1" dirty="0" smtClean="0"/>
              <a:t>moc</a:t>
            </a:r>
            <a:br>
              <a:rPr lang="sk-SK" b="1" dirty="0" smtClean="0"/>
            </a:br>
            <a:r>
              <a:rPr lang="sk-SK" b="1" dirty="0" smtClean="0"/>
              <a:t>Vysvetlite  </a:t>
            </a:r>
            <a:r>
              <a:rPr lang="sk-SK" b="1" dirty="0"/>
              <a:t>územnú samosprávu.</a:t>
            </a:r>
            <a:endParaRPr lang="ru-RU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28662" y="4857760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sk-SK" sz="2800" dirty="0" smtClean="0"/>
              <a:t>Ondrej </a:t>
            </a:r>
            <a:r>
              <a:rPr lang="sk-SK" sz="2800" dirty="0" err="1" smtClean="0"/>
              <a:t>Šavolt</a:t>
            </a:r>
            <a:r>
              <a:rPr lang="sk-SK" sz="2800" dirty="0"/>
              <a:t/>
            </a:r>
            <a:br>
              <a:rPr lang="sk-SK" sz="2800" dirty="0"/>
            </a:br>
            <a:r>
              <a:rPr lang="sk-SK" sz="2800" dirty="0" smtClean="0"/>
              <a:t>11ES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500570"/>
            <a:ext cx="2857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Zákonodarná </a:t>
            </a:r>
            <a:r>
              <a:rPr lang="ru-RU" b="1" dirty="0" smtClean="0"/>
              <a:t>moc</a:t>
            </a:r>
            <a:r>
              <a:rPr lang="sk-SK" b="1" dirty="0" smtClean="0"/>
              <a:t> (5)</a:t>
            </a:r>
            <a:endParaRPr lang="ru-RU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788712"/>
          </a:xfrm>
        </p:spPr>
        <p:txBody>
          <a:bodyPr>
            <a:normAutofit/>
          </a:bodyPr>
          <a:lstStyle/>
          <a:p>
            <a:r>
              <a:rPr lang="rm-CH" dirty="0" smtClean="0"/>
              <a:t>Národná </a:t>
            </a:r>
            <a:r>
              <a:rPr lang="rm-CH" dirty="0" smtClean="0"/>
              <a:t>rada</a:t>
            </a:r>
            <a:endParaRPr lang="sk-SK" dirty="0" smtClean="0"/>
          </a:p>
          <a:p>
            <a:r>
              <a:rPr lang="sk-SK" dirty="0" smtClean="0"/>
              <a:t>Prijímanie a vydávanie</a:t>
            </a:r>
            <a:r>
              <a:rPr lang="ru-RU" dirty="0" smtClean="0"/>
              <a:t> </a:t>
            </a:r>
            <a:r>
              <a:rPr lang="sk-SK" dirty="0" smtClean="0"/>
              <a:t>ústavy </a:t>
            </a:r>
            <a:r>
              <a:rPr lang="ru-RU" dirty="0" smtClean="0"/>
              <a:t>a </a:t>
            </a:r>
            <a:r>
              <a:rPr lang="sk-SK" dirty="0" smtClean="0"/>
              <a:t>zákonov</a:t>
            </a:r>
          </a:p>
          <a:p>
            <a:r>
              <a:rPr lang="sk-SK" dirty="0" smtClean="0"/>
              <a:t>150 volených poslancov (4 roky)</a:t>
            </a:r>
          </a:p>
          <a:p>
            <a:r>
              <a:rPr lang="sk-SK" dirty="0" smtClean="0"/>
              <a:t>Uznesenie: ½+ prítomných</a:t>
            </a:r>
          </a:p>
          <a:p>
            <a:r>
              <a:rPr lang="sk-SK" dirty="0" err="1" smtClean="0"/>
              <a:t>M</a:t>
            </a:r>
            <a:r>
              <a:rPr lang="sk-SK" dirty="0" err="1" smtClean="0"/>
              <a:t>edzin</a:t>
            </a:r>
            <a:r>
              <a:rPr lang="sk-SK" dirty="0" smtClean="0"/>
              <a:t>. zmluva, vrátený zákon: 76 hlasov</a:t>
            </a:r>
          </a:p>
          <a:p>
            <a:r>
              <a:rPr lang="sk-SK" dirty="0" smtClean="0"/>
              <a:t>Ústava, zmena ústav, úst. zákon, obžaloba prezidenta, vypovedanie vojny: 90 hlasov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m-CH" dirty="0" smtClean="0"/>
              <a:t>pôsobnosti Národnej rady </a:t>
            </a:r>
            <a:r>
              <a:rPr lang="sk-SK" dirty="0" smtClean="0"/>
              <a:t>SR</a:t>
            </a:r>
            <a:endParaRPr lang="ru-RU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507444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Ú</a:t>
            </a:r>
            <a:r>
              <a:rPr lang="rm-CH" dirty="0" smtClean="0"/>
              <a:t>stav</a:t>
            </a:r>
            <a:r>
              <a:rPr lang="sk-SK" dirty="0" smtClean="0"/>
              <a:t>a</a:t>
            </a:r>
            <a:r>
              <a:rPr lang="rm-CH" dirty="0" smtClean="0"/>
              <a:t>, ústavn</a:t>
            </a:r>
            <a:r>
              <a:rPr lang="sk-SK" dirty="0" smtClean="0"/>
              <a:t>é</a:t>
            </a:r>
            <a:r>
              <a:rPr lang="rm-CH" dirty="0" smtClean="0"/>
              <a:t> </a:t>
            </a:r>
            <a:r>
              <a:rPr lang="rm-CH" dirty="0" smtClean="0"/>
              <a:t>a </a:t>
            </a:r>
            <a:r>
              <a:rPr lang="rm-CH" dirty="0" smtClean="0"/>
              <a:t>ostatn</a:t>
            </a:r>
            <a:r>
              <a:rPr lang="sk-SK" dirty="0" smtClean="0"/>
              <a:t>é</a:t>
            </a:r>
            <a:r>
              <a:rPr lang="rm-CH" dirty="0" smtClean="0"/>
              <a:t> zákon</a:t>
            </a:r>
            <a:r>
              <a:rPr lang="sk-SK" dirty="0" smtClean="0"/>
              <a:t>y</a:t>
            </a:r>
            <a:r>
              <a:rPr lang="rm-CH" dirty="0" smtClean="0"/>
              <a:t> </a:t>
            </a:r>
            <a:r>
              <a:rPr lang="rm-CH" dirty="0" smtClean="0"/>
              <a:t>a </a:t>
            </a:r>
            <a:r>
              <a:rPr lang="rm-CH" dirty="0" smtClean="0"/>
              <a:t>kontrol</a:t>
            </a:r>
            <a:r>
              <a:rPr lang="sk-SK" dirty="0" smtClean="0"/>
              <a:t>a</a:t>
            </a:r>
            <a:endParaRPr lang="rm-CH" dirty="0" smtClean="0"/>
          </a:p>
          <a:p>
            <a:r>
              <a:rPr lang="sk-SK" dirty="0" smtClean="0"/>
              <a:t>Z</a:t>
            </a:r>
            <a:r>
              <a:rPr lang="rm-CH" dirty="0" smtClean="0"/>
              <a:t>mluv</a:t>
            </a:r>
            <a:r>
              <a:rPr lang="sk-SK" dirty="0" smtClean="0"/>
              <a:t>y</a:t>
            </a:r>
            <a:r>
              <a:rPr lang="rm-CH" dirty="0" smtClean="0"/>
              <a:t> </a:t>
            </a:r>
            <a:r>
              <a:rPr lang="rm-CH" dirty="0" smtClean="0"/>
              <a:t>o vstupe do štátneho zväzku</a:t>
            </a:r>
            <a:endParaRPr lang="sk-SK" dirty="0" smtClean="0"/>
          </a:p>
          <a:p>
            <a:r>
              <a:rPr lang="sk-SK" dirty="0" smtClean="0"/>
              <a:t>R</a:t>
            </a:r>
            <a:r>
              <a:rPr lang="rm-CH" dirty="0" smtClean="0"/>
              <a:t>ozhodovať </a:t>
            </a:r>
            <a:r>
              <a:rPr lang="rm-CH" dirty="0" smtClean="0"/>
              <a:t>o návrhu na vyhlásenie referenda</a:t>
            </a:r>
            <a:endParaRPr lang="sk-SK" dirty="0" smtClean="0"/>
          </a:p>
          <a:p>
            <a:r>
              <a:rPr lang="sk-SK" dirty="0" smtClean="0"/>
              <a:t>P</a:t>
            </a:r>
            <a:r>
              <a:rPr lang="pt-BR" dirty="0" smtClean="0"/>
              <a:t>red ratifikáciou</a:t>
            </a:r>
            <a:r>
              <a:rPr lang="sk-SK" dirty="0" smtClean="0"/>
              <a:t>,</a:t>
            </a:r>
            <a:r>
              <a:rPr lang="rm-CH" dirty="0" smtClean="0"/>
              <a:t> orgány </a:t>
            </a:r>
            <a:r>
              <a:rPr lang="rm-CH" dirty="0" smtClean="0"/>
              <a:t>štátnej </a:t>
            </a:r>
            <a:r>
              <a:rPr lang="rm-CH" dirty="0" smtClean="0"/>
              <a:t>správy</a:t>
            </a:r>
            <a:endParaRPr lang="sk-SK" dirty="0" smtClean="0"/>
          </a:p>
          <a:p>
            <a:r>
              <a:rPr lang="sk-SK" dirty="0" smtClean="0"/>
              <a:t>R</a:t>
            </a:r>
            <a:r>
              <a:rPr lang="rm-CH" dirty="0" smtClean="0"/>
              <a:t>okovať </a:t>
            </a:r>
            <a:r>
              <a:rPr lang="rm-CH" dirty="0" smtClean="0"/>
              <a:t>o </a:t>
            </a:r>
            <a:r>
              <a:rPr lang="rm-CH" dirty="0" smtClean="0"/>
              <a:t>pr</a:t>
            </a:r>
            <a:r>
              <a:rPr lang="pt-BR" dirty="0" smtClean="0"/>
              <a:t>vyslovovať súhlas s</a:t>
            </a:r>
            <a:endParaRPr lang="sk-SK" dirty="0" smtClean="0"/>
          </a:p>
          <a:p>
            <a:r>
              <a:rPr lang="sk-SK" dirty="0" smtClean="0"/>
              <a:t>Z</a:t>
            </a:r>
            <a:r>
              <a:rPr lang="rm-CH" dirty="0" smtClean="0"/>
              <a:t>riaďovať </a:t>
            </a:r>
            <a:r>
              <a:rPr lang="rm-CH" dirty="0" smtClean="0"/>
              <a:t>ministerstvá</a:t>
            </a:r>
            <a:r>
              <a:rPr lang="rm-CH" dirty="0" smtClean="0"/>
              <a:t>ogramovom vyhlásení</a:t>
            </a:r>
            <a:r>
              <a:rPr lang="sk-SK" dirty="0" smtClean="0"/>
              <a:t> vlády</a:t>
            </a:r>
          </a:p>
          <a:p>
            <a:r>
              <a:rPr lang="sk-SK" dirty="0" smtClean="0"/>
              <a:t>Schvaľovať štátna rozpočet</a:t>
            </a:r>
          </a:p>
          <a:p>
            <a:r>
              <a:rPr lang="sk-SK" dirty="0" smtClean="0"/>
              <a:t>V</a:t>
            </a:r>
            <a:r>
              <a:rPr lang="rm-CH" dirty="0" smtClean="0"/>
              <a:t>oliť </a:t>
            </a:r>
            <a:r>
              <a:rPr lang="rm-CH" dirty="0" smtClean="0"/>
              <a:t>a odvolávať predsedu a podpredsedu Najvyššieho kontrolného úradu Slovenskej republiky a troch členov Súdnej rady Slovenskej </a:t>
            </a:r>
            <a:r>
              <a:rPr lang="rm-CH" dirty="0" smtClean="0"/>
              <a:t>republiky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Výkonná moc (6)</a:t>
            </a:r>
            <a:endParaRPr lang="ru-RU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</a:t>
            </a:r>
            <a:r>
              <a:rPr lang="sk-SK" dirty="0" smtClean="0"/>
              <a:t>e </a:t>
            </a:r>
            <a:r>
              <a:rPr lang="sk-SK" dirty="0" smtClean="0"/>
              <a:t>sústava štátnych orgánov (vláda, ústredné orgány štátnej správy, obce), ktoré aplikujú ústavu a zákony prostredníctvom vydávania právnych predpisov (nariadenia vlády, vyhlášky ministerstiev ap.) a individuálnych právnych aktov (rozhodnutí, uznesení ap. v konkrétnej veci) na výkon štátnej správy.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Predstavitelia</a:t>
            </a:r>
            <a:endParaRPr lang="ru-RU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 smtClean="0"/>
              <a:t>Prezident</a:t>
            </a:r>
            <a:r>
              <a:rPr lang="sk-SK" dirty="0" smtClean="0"/>
              <a:t>: na 5 r., získaním 1/2+ hlasov</a:t>
            </a:r>
            <a:br>
              <a:rPr lang="sk-SK" dirty="0" smtClean="0"/>
            </a:br>
            <a:r>
              <a:rPr lang="sk-SK" dirty="0" smtClean="0"/>
              <a:t>-zastupuje SR, rozpúšťa NR, </a:t>
            </a:r>
            <a:r>
              <a:rPr lang="sk-SK" dirty="0" smtClean="0"/>
              <a:t>podpisuje </a:t>
            </a:r>
            <a:r>
              <a:rPr lang="sk-SK" dirty="0" smtClean="0"/>
              <a:t>zákony, vymenúva a odvoláva členov vlády</a:t>
            </a:r>
            <a:br>
              <a:rPr lang="sk-SK" dirty="0" smtClean="0"/>
            </a:br>
            <a:r>
              <a:rPr lang="sk-SK" b="1" dirty="0" smtClean="0"/>
              <a:t>-</a:t>
            </a:r>
            <a:r>
              <a:rPr lang="sk-SK" b="1" i="1" dirty="0" smtClean="0"/>
              <a:t>hlavný veliteľ OSSR, vypovedá vojnu, vyhlasuje BPŠ</a:t>
            </a:r>
          </a:p>
          <a:p>
            <a:r>
              <a:rPr lang="sk-SK" b="1" dirty="0" smtClean="0"/>
              <a:t>Vláda:</a:t>
            </a:r>
            <a:r>
              <a:rPr lang="sk-SK" dirty="0" smtClean="0"/>
              <a:t> vrcholný orgán výkonnej moci</a:t>
            </a:r>
            <a:br>
              <a:rPr lang="sk-SK" dirty="0" smtClean="0"/>
            </a:br>
            <a:r>
              <a:rPr lang="sk-SK" dirty="0" smtClean="0"/>
              <a:t>-návrh zákonov, nariadenia vlády, zásadné opatrenia, štátny rozpočet, vydávanie nariadení</a:t>
            </a:r>
            <a:br>
              <a:rPr lang="sk-SK" dirty="0" smtClean="0"/>
            </a:br>
            <a:r>
              <a:rPr lang="sk-SK" dirty="0" smtClean="0"/>
              <a:t>-</a:t>
            </a:r>
            <a:r>
              <a:rPr lang="sk-SK" b="1" i="1" dirty="0" smtClean="0"/>
              <a:t>vyslanie OS mimo územia SR, prechod zahraničných OS cez územie SR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Súdna </a:t>
            </a:r>
            <a:r>
              <a:rPr lang="sk-SK" b="1" dirty="0" smtClean="0"/>
              <a:t>moc (7)</a:t>
            </a:r>
            <a:endParaRPr lang="ru-RU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J</a:t>
            </a:r>
            <a:r>
              <a:rPr lang="sk-SK" dirty="0" smtClean="0"/>
              <a:t>eden </a:t>
            </a:r>
            <a:r>
              <a:rPr lang="sk-SK" dirty="0" smtClean="0"/>
              <a:t>zo základných druhov štátnej moci, ktorý sa realizuje pomocou rozhodovania </a:t>
            </a:r>
            <a:r>
              <a:rPr lang="sk-SK" dirty="0" smtClean="0"/>
              <a:t>súdov</a:t>
            </a:r>
            <a:br>
              <a:rPr lang="sk-SK" dirty="0" smtClean="0"/>
            </a:br>
            <a:endParaRPr lang="sk-SK" dirty="0" smtClean="0"/>
          </a:p>
          <a:p>
            <a:r>
              <a:rPr lang="sk-SK" b="1" dirty="0" smtClean="0"/>
              <a:t>Ú</a:t>
            </a:r>
            <a:r>
              <a:rPr lang="sk-SK" b="1" dirty="0" smtClean="0"/>
              <a:t>stavný </a:t>
            </a:r>
            <a:r>
              <a:rPr lang="sk-SK" b="1" dirty="0" smtClean="0"/>
              <a:t>súd </a:t>
            </a:r>
            <a:r>
              <a:rPr lang="sk-SK" dirty="0" smtClean="0"/>
              <a:t>Slovenskej republiky </a:t>
            </a:r>
            <a:r>
              <a:rPr lang="sk-SK" dirty="0" smtClean="0"/>
              <a:t>13 sudcov</a:t>
            </a:r>
            <a:br>
              <a:rPr lang="sk-SK" dirty="0" smtClean="0"/>
            </a:br>
            <a:r>
              <a:rPr lang="sk-SK" dirty="0" smtClean="0"/>
              <a:t>-nezávislý súdny orgán </a:t>
            </a:r>
            <a:r>
              <a:rPr lang="sk-SK" dirty="0" smtClean="0"/>
              <a:t>ochrany </a:t>
            </a:r>
            <a:r>
              <a:rPr lang="sk-SK" dirty="0" smtClean="0"/>
              <a:t>ústavnosti</a:t>
            </a:r>
            <a:br>
              <a:rPr lang="sk-SK" dirty="0" smtClean="0"/>
            </a:br>
            <a:r>
              <a:rPr lang="sk-SK" dirty="0" smtClean="0"/>
              <a:t>- rozhoduje o: súlade zákonov, nariadení, predpisov, referenda s ústavou SR, nie návrh zákona</a:t>
            </a:r>
            <a:br>
              <a:rPr lang="sk-SK" dirty="0" smtClean="0"/>
            </a:br>
            <a:r>
              <a:rPr lang="sk-SK" dirty="0" smtClean="0"/>
              <a:t>-rozhoduje o sťažnostiach na porušenie ústavy</a:t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dirty="0" smtClean="0"/>
              <a:t>podáva </a:t>
            </a:r>
            <a:r>
              <a:rPr lang="sk-SK" dirty="0" smtClean="0"/>
              <a:t>výklad ústavy alebo ústavného zákona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Územná samospráva (4)</a:t>
            </a:r>
            <a:endParaRPr lang="ru-RU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Územnú </a:t>
            </a:r>
            <a:r>
              <a:rPr lang="sk-SK" dirty="0" smtClean="0"/>
              <a:t>samosprávu (US) </a:t>
            </a:r>
            <a:r>
              <a:rPr lang="sk-SK" dirty="0" smtClean="0"/>
              <a:t>tvorí obec a vyšší územný </a:t>
            </a:r>
            <a:r>
              <a:rPr lang="sk-SK" dirty="0" smtClean="0"/>
              <a:t>celok</a:t>
            </a:r>
          </a:p>
          <a:p>
            <a:r>
              <a:rPr lang="sk-SK" dirty="0" smtClean="0"/>
              <a:t>Časti US sú právnické osoby</a:t>
            </a:r>
            <a:br>
              <a:rPr lang="sk-SK" dirty="0" smtClean="0"/>
            </a:br>
            <a:r>
              <a:rPr lang="sk-SK" dirty="0" smtClean="0"/>
              <a:t>- sami hospodária so svojim majetkom a fin.</a:t>
            </a:r>
            <a:br>
              <a:rPr lang="sk-SK" dirty="0" smtClean="0"/>
            </a:br>
            <a:r>
              <a:rPr lang="sk-SK" dirty="0" smtClean="0"/>
              <a:t>-financovanie z vlastných príjmov a z dotácií</a:t>
            </a:r>
          </a:p>
          <a:p>
            <a:r>
              <a:rPr lang="sk-SK" dirty="0" smtClean="0"/>
              <a:t>Miestne referendum</a:t>
            </a:r>
          </a:p>
          <a:p>
            <a:r>
              <a:rPr lang="sk-SK" dirty="0" smtClean="0"/>
              <a:t>Orgány obce:</a:t>
            </a:r>
            <a:br>
              <a:rPr lang="sk-SK" dirty="0" smtClean="0"/>
            </a:br>
            <a:r>
              <a:rPr lang="sk-SK" dirty="0" smtClean="0"/>
              <a:t>-obecné zastupiteľstvo: poslanci (4 roky)</a:t>
            </a:r>
            <a:br>
              <a:rPr lang="sk-SK" dirty="0" smtClean="0"/>
            </a:br>
            <a:r>
              <a:rPr lang="sk-SK" dirty="0" smtClean="0"/>
              <a:t>-starosta obce: výkonný orgán obce (4roky)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Územná samospráva (4)</a:t>
            </a:r>
            <a:endParaRPr lang="ru-RU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Orgány vyššieho územného celku </a:t>
            </a:r>
            <a:r>
              <a:rPr lang="sk-SK" dirty="0" smtClean="0"/>
              <a:t>sú</a:t>
            </a:r>
            <a:br>
              <a:rPr lang="sk-SK" dirty="0" smtClean="0"/>
            </a:br>
            <a:r>
              <a:rPr lang="sk-SK" dirty="0" smtClean="0"/>
              <a:t>-</a:t>
            </a:r>
            <a:r>
              <a:rPr lang="sk-SK" dirty="0" smtClean="0"/>
              <a:t> zastupiteľstvo vyššieho územného celku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</a:t>
            </a:r>
            <a:r>
              <a:rPr lang="sk-SK" dirty="0" smtClean="0"/>
              <a:t> predseda vyššieho územného </a:t>
            </a:r>
            <a:r>
              <a:rPr lang="sk-SK" dirty="0" smtClean="0"/>
              <a:t>celku</a:t>
            </a:r>
          </a:p>
          <a:p>
            <a:r>
              <a:rPr lang="sk-SK" dirty="0" smtClean="0"/>
              <a:t>Výkon štátnej správy:</a:t>
            </a:r>
            <a:br>
              <a:rPr lang="sk-SK" dirty="0" smtClean="0"/>
            </a:br>
            <a:r>
              <a:rPr lang="sk-SK" dirty="0" smtClean="0"/>
              <a:t>-hradené náklady</a:t>
            </a:r>
            <a:br>
              <a:rPr lang="sk-SK" dirty="0" smtClean="0"/>
            </a:br>
            <a:r>
              <a:rPr lang="sk-SK" dirty="0" smtClean="0"/>
              <a:t>- všeobecne záväzné nariadenia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Ďakujem za pozornosť</a:t>
            </a:r>
            <a:endParaRPr lang="ru-RU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28662" y="5000636"/>
            <a:ext cx="7772400" cy="1431126"/>
          </a:xfrm>
        </p:spPr>
        <p:txBody>
          <a:bodyPr/>
          <a:lstStyle/>
          <a:p>
            <a:r>
              <a:rPr lang="sk-SK" dirty="0" smtClean="0"/>
              <a:t>Zdroj:</a:t>
            </a:r>
            <a:br>
              <a:rPr lang="sk-SK" dirty="0" smtClean="0"/>
            </a:br>
            <a:r>
              <a:rPr lang="sk-SK" dirty="0" smtClean="0"/>
              <a:t>Ústava slovenskej republiky z 1.9. 1992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857364"/>
            <a:ext cx="4572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121</TotalTime>
  <Words>248</Words>
  <Application>Microsoft Office PowerPoint</Application>
  <PresentationFormat>Předvádění na obrazovce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Metro</vt:lpstr>
      <vt:lpstr>Rozoberte a vysvetlite, zákonodarnú, výkonnú a súdnu moc Vysvetlite  územnú samosprávu.</vt:lpstr>
      <vt:lpstr>Zákonodarná moc (5)</vt:lpstr>
      <vt:lpstr>pôsobnosti Národnej rady SR</vt:lpstr>
      <vt:lpstr>Výkonná moc (6)</vt:lpstr>
      <vt:lpstr>Predstavitelia</vt:lpstr>
      <vt:lpstr>Súdna moc (7)</vt:lpstr>
      <vt:lpstr>Územná samospráva (4)</vt:lpstr>
      <vt:lpstr>Územná samospráva (4)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Rozoberte a vysvetlite, zákonodarnú, výkonnú a súdnu moc Vysvetlite  územnú samosprávu.</dc:title>
  <dc:creator>Odík</dc:creator>
  <cp:lastModifiedBy>Odík</cp:lastModifiedBy>
  <cp:revision>13</cp:revision>
  <dcterms:created xsi:type="dcterms:W3CDTF">2011-10-19T18:14:36Z</dcterms:created>
  <dcterms:modified xsi:type="dcterms:W3CDTF">2011-10-19T20:15:52Z</dcterms:modified>
</cp:coreProperties>
</file>