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66" r:id="rId6"/>
    <p:sldId id="259" r:id="rId7"/>
    <p:sldId id="261" r:id="rId8"/>
    <p:sldId id="260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élní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élní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28" name="Zástupný symbol pro datum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8A2481B-5154-415F-B752-558547769AA3}" type="datetimeFigureOut">
              <a:rPr lang="cs-CZ" smtClean="0"/>
              <a:pPr/>
              <a:t>6.1.2013</a:t>
            </a:fld>
            <a:endParaRPr lang="cs-CZ"/>
          </a:p>
        </p:txBody>
      </p:sp>
      <p:sp>
        <p:nvSpPr>
          <p:cNvPr id="17" name="Zástupný symbol pro zápatí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29" name="Zástupný symbol pro číslo snímku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6.1.2013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8A2481B-5154-415F-B752-558547769AA3}" type="datetimeFigureOut">
              <a:rPr lang="cs-CZ" smtClean="0"/>
              <a:pPr/>
              <a:t>6.1.2013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7" name="Obdélní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élní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6.1.2013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8" name="Zástupný symbol pro obsah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7" name="Obdélní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élní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2" name="Zástupný symbol pro datum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6.1.2013</a:t>
            </a:fld>
            <a:endParaRPr lang="cs-CZ"/>
          </a:p>
        </p:txBody>
      </p:sp>
      <p:sp>
        <p:nvSpPr>
          <p:cNvPr id="13" name="Zástupný symbol pro číslo snímku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4" name="Zástupný symbol pro zápatí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9" name="Zástupný symbol pro obsah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8" name="Zástupný symbol pro datum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8A2481B-5154-415F-B752-558547769AA3}" type="datetimeFigureOut">
              <a:rPr lang="cs-CZ" smtClean="0"/>
              <a:pPr/>
              <a:t>6.1.2013</a:t>
            </a:fld>
            <a:endParaRPr lang="cs-CZ"/>
          </a:p>
        </p:txBody>
      </p:sp>
      <p:sp>
        <p:nvSpPr>
          <p:cNvPr id="10" name="Zástupný symbol pro číslo snímku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2" name="Zástupný symbol pro zápatí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3" name="Zástupný symbol pro obsah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0" name="Zástupný symbol pro datum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8A2481B-5154-415F-B752-558547769AA3}" type="datetimeFigureOut">
              <a:rPr lang="cs-CZ" smtClean="0"/>
              <a:pPr/>
              <a:t>6.1.2013</a:t>
            </a:fld>
            <a:endParaRPr lang="cs-CZ"/>
          </a:p>
        </p:txBody>
      </p:sp>
      <p:sp>
        <p:nvSpPr>
          <p:cNvPr id="12" name="Zástupný symbol pro číslo snímku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4" name="Zástupný symbol pro zápatí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16" name="Zástupný symbol pro text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15" name="Zástupný symbol pro text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6.1.2013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6.1.2013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6.1.2013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9" name="Zástupný symbol pro obsah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8" name="Obdélní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élní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1" name="Obdélní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Zástupný symbol pro datum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8A2481B-5154-415F-B752-558547769AA3}" type="datetimeFigureOut">
              <a:rPr lang="cs-CZ" smtClean="0"/>
              <a:pPr/>
              <a:t>6.1.2013</a:t>
            </a:fld>
            <a:endParaRPr lang="cs-CZ"/>
          </a:p>
        </p:txBody>
      </p:sp>
      <p:sp>
        <p:nvSpPr>
          <p:cNvPr id="13" name="Zástupný symbol pro číslo snímku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4" name="Zástupný symbol pro zápatí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 smtClean="0"/>
              <a:t>Klepnutím na ikonu přidáte obrázek.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ástupný symbol pro nadpis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8A2481B-5154-415F-B752-558547769AA3}" type="datetimeFigureOut">
              <a:rPr lang="cs-CZ" smtClean="0"/>
              <a:pPr/>
              <a:t>6.1.2013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Obdélní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élní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47664" y="4038600"/>
            <a:ext cx="7291536" cy="1828800"/>
          </a:xfrm>
        </p:spPr>
        <p:txBody>
          <a:bodyPr>
            <a:normAutofit fontScale="90000"/>
          </a:bodyPr>
          <a:lstStyle/>
          <a:p>
            <a:r>
              <a:rPr lang="sk-SK" b="1" dirty="0" smtClean="0"/>
              <a:t>Vymedzenie postavenia a úloh Vojenskej polície a Vojenského spravodajstva. 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sk-SK" dirty="0" smtClean="0"/>
              <a:t>Vypracovala: voj. Katarína </a:t>
            </a:r>
            <a:r>
              <a:rPr lang="sk-SK" dirty="0" err="1" smtClean="0"/>
              <a:t>Kabrhelová</a:t>
            </a:r>
            <a:r>
              <a:rPr lang="sk-SK" dirty="0" smtClean="0"/>
              <a:t>    12MVO</a:t>
            </a:r>
            <a:endParaRPr lang="sk-SK" dirty="0"/>
          </a:p>
        </p:txBody>
      </p:sp>
      <p:pic>
        <p:nvPicPr>
          <p:cNvPr id="4" name="Obrázek 3" descr="t_vojensk__pol_cia_635.jpg"/>
          <p:cNvPicPr>
            <a:picLocks noChangeAspect="1"/>
          </p:cNvPicPr>
          <p:nvPr/>
        </p:nvPicPr>
        <p:blipFill>
          <a:blip r:embed="rId2" cstate="print"/>
          <a:srcRect l="5263" t="3888" r="3509"/>
          <a:stretch>
            <a:fillRect/>
          </a:stretch>
        </p:blipFill>
        <p:spPr>
          <a:xfrm>
            <a:off x="467543" y="0"/>
            <a:ext cx="4248473" cy="3964094"/>
          </a:xfrm>
          <a:prstGeom prst="rect">
            <a:avLst/>
          </a:prstGeom>
        </p:spPr>
      </p:pic>
      <p:pic>
        <p:nvPicPr>
          <p:cNvPr id="5" name="Obrázek 4" descr="24706_obrto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4008" y="0"/>
            <a:ext cx="3810000" cy="396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Zdroje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b="1" dirty="0" smtClean="0"/>
              <a:t>124/1992 Zb.</a:t>
            </a:r>
            <a:r>
              <a:rPr lang="sk-SK" dirty="0" smtClean="0"/>
              <a:t> Zákon o vojenskej polícii,</a:t>
            </a:r>
          </a:p>
          <a:p>
            <a:r>
              <a:rPr lang="sk-SK" b="1" dirty="0" smtClean="0"/>
              <a:t>198/1994 </a:t>
            </a:r>
            <a:r>
              <a:rPr lang="sk-SK" b="1" dirty="0" err="1" smtClean="0"/>
              <a:t>Z.z</a:t>
            </a:r>
            <a:r>
              <a:rPr lang="sk-SK" b="1" dirty="0" smtClean="0"/>
              <a:t>. </a:t>
            </a:r>
            <a:r>
              <a:rPr lang="sk-SK" dirty="0" smtClean="0"/>
              <a:t>Zákon o vojenskom spravodajstve,</a:t>
            </a:r>
          </a:p>
          <a:p>
            <a:r>
              <a:rPr lang="sk-SK" dirty="0" smtClean="0"/>
              <a:t>Internet.</a:t>
            </a:r>
          </a:p>
        </p:txBody>
      </p:sp>
      <p:pic>
        <p:nvPicPr>
          <p:cNvPr id="4" name="Obrázek 3" descr="i38542w460h276xyz10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67744" y="2752125"/>
            <a:ext cx="6109692" cy="36658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Ďakujem za pozornosť</a:t>
            </a:r>
            <a:endParaRPr lang="sk-SK" dirty="0"/>
          </a:p>
        </p:txBody>
      </p:sp>
      <p:sp>
        <p:nvSpPr>
          <p:cNvPr id="5" name="Podnadpis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Otázky?!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Zástupný symbol pro obsah 8" descr="polícia.jp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rcRect l="7590" r="16415"/>
          <a:stretch>
            <a:fillRect/>
          </a:stretch>
        </p:blipFill>
        <p:spPr>
          <a:xfrm>
            <a:off x="323526" y="1916745"/>
            <a:ext cx="4320481" cy="3780670"/>
          </a:xfrm>
        </p:spPr>
      </p:pic>
      <p:pic>
        <p:nvPicPr>
          <p:cNvPr id="10" name="Zástupný symbol pro obsah 9" descr="spravodajstvo.jp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rcRect r="14065"/>
          <a:stretch>
            <a:fillRect/>
          </a:stretch>
        </p:blipFill>
        <p:spPr>
          <a:xfrm>
            <a:off x="4644008" y="1916832"/>
            <a:ext cx="4320480" cy="3770714"/>
          </a:xfrm>
        </p:spPr>
      </p:pic>
      <p:sp>
        <p:nvSpPr>
          <p:cNvPr id="5" name="Zástupný symbol pro text 4"/>
          <p:cNvSpPr>
            <a:spLocks noGrp="1"/>
          </p:cNvSpPr>
          <p:nvPr>
            <p:ph type="body" sz="quarter" idx="1"/>
          </p:nvPr>
        </p:nvSpPr>
        <p:spPr>
          <a:xfrm>
            <a:off x="611560" y="332656"/>
            <a:ext cx="3886200" cy="640080"/>
          </a:xfrm>
        </p:spPr>
        <p:txBody>
          <a:bodyPr>
            <a:normAutofit/>
          </a:bodyPr>
          <a:lstStyle/>
          <a:p>
            <a:r>
              <a:rPr lang="sk-SK" sz="2400" dirty="0" smtClean="0"/>
              <a:t>Vojenská polícia</a:t>
            </a:r>
            <a:endParaRPr lang="sk-SK" sz="2400" dirty="0"/>
          </a:p>
        </p:txBody>
      </p:sp>
      <p:sp>
        <p:nvSpPr>
          <p:cNvPr id="7" name="Zástupný symbol pro text 6"/>
          <p:cNvSpPr>
            <a:spLocks noGrp="1"/>
          </p:cNvSpPr>
          <p:nvPr>
            <p:ph type="body" sz="quarter" idx="3"/>
          </p:nvPr>
        </p:nvSpPr>
        <p:spPr>
          <a:xfrm>
            <a:off x="4644008" y="332656"/>
            <a:ext cx="3886200" cy="640080"/>
          </a:xfrm>
        </p:spPr>
        <p:txBody>
          <a:bodyPr>
            <a:normAutofit/>
          </a:bodyPr>
          <a:lstStyle/>
          <a:p>
            <a:r>
              <a:rPr lang="sk-SK" sz="2400" dirty="0" smtClean="0"/>
              <a:t>Vojenské spravodajstvo</a:t>
            </a: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ek 7" descr="24706_obrto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8064" y="2132856"/>
            <a:ext cx="3810000" cy="3962400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Postavenie vojenského spravodajstva</a:t>
            </a:r>
            <a:endParaRPr lang="sk-SK" dirty="0"/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111480" cy="4495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sk-SK" dirty="0" smtClean="0"/>
              <a:t>Vojenské spravodajstvo:</a:t>
            </a:r>
          </a:p>
          <a:p>
            <a:r>
              <a:rPr lang="sk-SK" dirty="0" smtClean="0"/>
              <a:t>je špeciálna služba, ktorá plní úlohy spravodajského zabezpečenia obrany Slovenskej republiky,</a:t>
            </a:r>
          </a:p>
          <a:p>
            <a:r>
              <a:rPr lang="sk-SK" dirty="0" smtClean="0"/>
              <a:t>je oprávnené spolupracovať </a:t>
            </a:r>
          </a:p>
          <a:p>
            <a:pPr>
              <a:buNone/>
            </a:pPr>
            <a:r>
              <a:rPr lang="sk-SK" dirty="0" smtClean="0"/>
              <a:t>	s orgánmi iných štátov,</a:t>
            </a:r>
          </a:p>
          <a:p>
            <a:r>
              <a:rPr lang="sk-SK" dirty="0" smtClean="0"/>
              <a:t>môže práva a slobody občanov obmedziť len v určitom rozsahu.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ázek 8" descr="sr_vojenskapolici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24625" y="188640"/>
            <a:ext cx="2619375" cy="3333750"/>
          </a:xfrm>
          <a:prstGeom prst="rect">
            <a:avLst/>
          </a:prstGeom>
        </p:spPr>
      </p:pic>
      <p:sp>
        <p:nvSpPr>
          <p:cNvPr id="7" name="Nadpis 6"/>
          <p:cNvSpPr>
            <a:spLocks noGrp="1"/>
          </p:cNvSpPr>
          <p:nvPr>
            <p:ph type="title"/>
          </p:nvPr>
        </p:nvSpPr>
        <p:spPr>
          <a:xfrm>
            <a:off x="277651" y="236908"/>
            <a:ext cx="8153400" cy="990600"/>
          </a:xfrm>
        </p:spPr>
        <p:txBody>
          <a:bodyPr/>
          <a:lstStyle/>
          <a:p>
            <a:r>
              <a:rPr lang="sk-SK" dirty="0" smtClean="0"/>
              <a:t>Postavenie vojenskej polície</a:t>
            </a:r>
            <a:endParaRPr lang="sk-SK" dirty="0"/>
          </a:p>
        </p:txBody>
      </p:sp>
      <p:sp>
        <p:nvSpPr>
          <p:cNvPr id="8" name="Zástupný symbol pro obsah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sk-SK" dirty="0" smtClean="0"/>
              <a:t>Vojenská polícia:</a:t>
            </a:r>
          </a:p>
          <a:p>
            <a:endParaRPr lang="sk-SK" dirty="0" smtClean="0"/>
          </a:p>
          <a:p>
            <a:r>
              <a:rPr lang="sk-SK" dirty="0" smtClean="0"/>
              <a:t>je policajnou službou, ktorá plní úlohy </a:t>
            </a:r>
          </a:p>
          <a:p>
            <a:pPr>
              <a:buNone/>
            </a:pPr>
            <a:r>
              <a:rPr lang="sk-SK" dirty="0" smtClean="0"/>
              <a:t>	policajnej ochrany Ministerstva obrany</a:t>
            </a:r>
          </a:p>
          <a:p>
            <a:pPr>
              <a:buNone/>
            </a:pPr>
            <a:r>
              <a:rPr lang="sk-SK" dirty="0" smtClean="0"/>
              <a:t>	Slovenskej republiky, ozbrojených síl Slovenskej republiky (podieľajúcich sa na plnení úloh ozbrojených síl Slovenskej republiky),</a:t>
            </a:r>
          </a:p>
          <a:p>
            <a:endParaRPr lang="sk-SK" dirty="0" smtClean="0"/>
          </a:p>
          <a:p>
            <a:r>
              <a:rPr lang="sk-SK" dirty="0" smtClean="0"/>
              <a:t>vojenským policajtom môže byť iba profesionálny vojak.</a:t>
            </a:r>
            <a:br>
              <a:rPr lang="sk-SK" dirty="0" smtClean="0"/>
            </a:b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Pôsobnosť vojenskej polície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lnSpcReduction="10000"/>
          </a:bodyPr>
          <a:lstStyle/>
          <a:p>
            <a:r>
              <a:rPr lang="sk-SK" dirty="0" smtClean="0"/>
              <a:t>vojakov, </a:t>
            </a:r>
          </a:p>
          <a:p>
            <a:r>
              <a:rPr lang="sk-SK" dirty="0" smtClean="0"/>
              <a:t>osoby, ktoré sa nachádzajú: </a:t>
            </a:r>
          </a:p>
          <a:p>
            <a:pPr lvl="1"/>
            <a:r>
              <a:rPr lang="sk-SK" dirty="0" smtClean="0"/>
              <a:t>v priestoroch ministerstva,</a:t>
            </a:r>
          </a:p>
          <a:p>
            <a:pPr lvl="1"/>
            <a:r>
              <a:rPr lang="sk-SK" dirty="0" smtClean="0"/>
              <a:t>v priestoroch rozpočtovej (príspevkovej) organizácie (zakladateľ ministerstvo), </a:t>
            </a:r>
          </a:p>
          <a:p>
            <a:pPr lvl="1"/>
            <a:r>
              <a:rPr lang="sk-SK" dirty="0" smtClean="0"/>
              <a:t>vo vojenských objektoch, </a:t>
            </a:r>
          </a:p>
          <a:p>
            <a:pPr lvl="1"/>
            <a:r>
              <a:rPr lang="sk-SK" dirty="0" smtClean="0"/>
              <a:t>priestoroch a na miestach, kde </a:t>
            </a:r>
          </a:p>
          <a:p>
            <a:pPr lvl="1">
              <a:buNone/>
            </a:pPr>
            <a:r>
              <a:rPr lang="sk-SK" dirty="0" smtClean="0"/>
              <a:t>	prebiehajú vojenské operácie,</a:t>
            </a:r>
          </a:p>
          <a:p>
            <a:r>
              <a:rPr lang="sk-SK" dirty="0" smtClean="0"/>
              <a:t>osoby, ktoré páchajú trestné</a:t>
            </a:r>
          </a:p>
          <a:p>
            <a:pPr>
              <a:buNone/>
            </a:pPr>
            <a:r>
              <a:rPr lang="sk-SK" dirty="0" smtClean="0"/>
              <a:t>	činy alebo priestupky spolu </a:t>
            </a:r>
          </a:p>
          <a:p>
            <a:pPr>
              <a:buNone/>
            </a:pPr>
            <a:r>
              <a:rPr lang="sk-SK" dirty="0" smtClean="0"/>
              <a:t>	s vojakmi.</a:t>
            </a:r>
            <a:endParaRPr lang="sk-SK" dirty="0"/>
          </a:p>
        </p:txBody>
      </p:sp>
      <p:pic>
        <p:nvPicPr>
          <p:cNvPr id="4" name="Obrázek 3" descr="t_vojensk__pol_cia_63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43707" y="3429000"/>
            <a:ext cx="3800293" cy="342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Úlohy vojenského spravodajstva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lnSpcReduction="10000"/>
          </a:bodyPr>
          <a:lstStyle/>
          <a:p>
            <a:r>
              <a:rPr lang="sk-SK" dirty="0" smtClean="0"/>
              <a:t>Získava, sústreďuje a vyhodnocuje informácie dôležité na zabezpečenie obrany SR o:</a:t>
            </a:r>
          </a:p>
          <a:p>
            <a:pPr lvl="1"/>
            <a:r>
              <a:rPr lang="sk-SK" dirty="0" smtClean="0"/>
              <a:t>činnosti ohrozujúcej ústavné zriadenie, zvrchovanosť, územnú celistvosť a obranyschopnosť Slovenskej republiky, </a:t>
            </a:r>
          </a:p>
          <a:p>
            <a:pPr lvl="1"/>
            <a:r>
              <a:rPr lang="sk-SK" dirty="0" smtClean="0"/>
              <a:t>skutočnostiach spôsobilých vážne ohroziť alebo poškodiť vojensko-hospodárske záujmy Slovenskej republiky, </a:t>
            </a:r>
          </a:p>
          <a:p>
            <a:pPr lvl="1"/>
            <a:r>
              <a:rPr lang="sk-SK" dirty="0" smtClean="0"/>
              <a:t>ohrození alebo úniku údajov obsahujúcich skutočnosti tvoriace predmet štátneho a služobného </a:t>
            </a:r>
            <a:r>
              <a:rPr lang="sk-SK" dirty="0" smtClean="0"/>
              <a:t>tajomstva,</a:t>
            </a:r>
            <a:endParaRPr lang="sk-SK" dirty="0" smtClean="0"/>
          </a:p>
          <a:p>
            <a:pPr lvl="1"/>
            <a:r>
              <a:rPr lang="sk-SK" dirty="0" smtClean="0"/>
              <a:t>a</a:t>
            </a:r>
            <a:r>
              <a:rPr lang="sk-SK" dirty="0" smtClean="0"/>
              <a:t>ktivitách </a:t>
            </a:r>
            <a:r>
              <a:rPr lang="sk-SK" dirty="0" smtClean="0"/>
              <a:t>cudzích spravodajských služieb, </a:t>
            </a:r>
            <a:endParaRPr lang="sk-SK" dirty="0" smtClean="0"/>
          </a:p>
          <a:p>
            <a:pPr lvl="1"/>
            <a:r>
              <a:rPr lang="sk-SK" dirty="0" smtClean="0"/>
              <a:t>t</a:t>
            </a:r>
            <a:r>
              <a:rPr lang="sk-SK" dirty="0" smtClean="0"/>
              <a:t>erorizme. 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 descr="prevziať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66885" y="4365105"/>
            <a:ext cx="3777115" cy="2492896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Úlohy vojenského spravodajstva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 fontScale="92500" lnSpcReduction="20000"/>
          </a:bodyPr>
          <a:lstStyle/>
          <a:p>
            <a:r>
              <a:rPr lang="sk-SK" dirty="0" smtClean="0"/>
              <a:t>Vojenské spravodajstvo získava, sústreďuje a vyhodnocuje informácie o aktivitách, ktoré vznikajú v zahraničí a smerujú Slovenskej republike.</a:t>
            </a:r>
          </a:p>
          <a:p>
            <a:endParaRPr lang="sk-SK" dirty="0" smtClean="0"/>
          </a:p>
          <a:p>
            <a:r>
              <a:rPr lang="sk-SK" dirty="0" smtClean="0"/>
              <a:t>Minister obrany Slovenskej republiky poskytuje informácie získané Vojenským spravodajstvom, ktoré sú významné pre ich rozhodovanie a činnosť:</a:t>
            </a:r>
          </a:p>
          <a:p>
            <a:pPr lvl="1"/>
            <a:r>
              <a:rPr lang="sk-SK" dirty="0" smtClean="0"/>
              <a:t> Národnej rade Slovenskej republiky, </a:t>
            </a:r>
          </a:p>
          <a:p>
            <a:pPr lvl="1"/>
            <a:r>
              <a:rPr lang="sk-SK" dirty="0" smtClean="0"/>
              <a:t>prezidentovi Slovenskej republiky,</a:t>
            </a:r>
          </a:p>
          <a:p>
            <a:pPr lvl="1"/>
            <a:r>
              <a:rPr lang="sk-SK" dirty="0" smtClean="0"/>
              <a:t> vláde Slovenskej republiky </a:t>
            </a:r>
          </a:p>
          <a:p>
            <a:pPr lvl="1"/>
            <a:r>
              <a:rPr lang="sk-SK" dirty="0" smtClean="0"/>
              <a:t>ale aj iným štátnym orgánom.</a:t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 descr="11067286-vojenska-polici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5631" y="3501008"/>
            <a:ext cx="4498369" cy="3356992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Úlohy vojenskej polície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sk-SK" dirty="0" smtClean="0"/>
              <a:t>Vojenská polícia:</a:t>
            </a:r>
          </a:p>
          <a:p>
            <a:r>
              <a:rPr lang="sk-SK" dirty="0" smtClean="0"/>
              <a:t>sa podieľa na zabezpečovaní disciplíny a poriadku,</a:t>
            </a:r>
          </a:p>
          <a:p>
            <a:r>
              <a:rPr lang="sk-SK" dirty="0" smtClean="0"/>
              <a:t>odhaľuje trestné činy a zisťuje ich páchateľov,</a:t>
            </a:r>
          </a:p>
          <a:p>
            <a:r>
              <a:rPr lang="sk-SK" dirty="0" smtClean="0"/>
              <a:t>koná o trestných činoch podľa osobitného predpisu,</a:t>
            </a:r>
          </a:p>
          <a:p>
            <a:r>
              <a:rPr lang="sk-SK" dirty="0" smtClean="0"/>
              <a:t>pátra po:</a:t>
            </a:r>
          </a:p>
          <a:p>
            <a:pPr lvl="1"/>
            <a:r>
              <a:rPr lang="sk-SK" dirty="0" smtClean="0"/>
              <a:t>osobách, na ktoré sa vzťahuje</a:t>
            </a:r>
          </a:p>
          <a:p>
            <a:pPr lvl="1">
              <a:buNone/>
            </a:pPr>
            <a:r>
              <a:rPr lang="sk-SK" dirty="0" smtClean="0"/>
              <a:t>	 jej pôsobnosť,</a:t>
            </a:r>
          </a:p>
          <a:p>
            <a:pPr lvl="1"/>
            <a:r>
              <a:rPr lang="sk-SK" dirty="0" smtClean="0"/>
              <a:t>vojenských veciach </a:t>
            </a:r>
          </a:p>
          <a:p>
            <a:pPr lvl="1">
              <a:buNone/>
            </a:pPr>
            <a:r>
              <a:rPr lang="sk-SK" dirty="0" smtClean="0"/>
              <a:t>	a materiály,</a:t>
            </a:r>
          </a:p>
          <a:p>
            <a:pPr lvl="1"/>
            <a:r>
              <a:rPr lang="sk-SK" dirty="0" smtClean="0"/>
              <a:t>majetku v správe MO SR.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Úlohy vojenskej polície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81128"/>
          </a:xfrm>
        </p:spPr>
        <p:txBody>
          <a:bodyPr/>
          <a:lstStyle/>
          <a:p>
            <a:r>
              <a:rPr lang="sk-SK" dirty="0" smtClean="0"/>
              <a:t>podieľa sa na ochrane zbraní, streliva, ..., utajovaných skutočností,</a:t>
            </a:r>
          </a:p>
          <a:p>
            <a:r>
              <a:rPr lang="sk-SK" dirty="0" smtClean="0"/>
              <a:t>dohliada na bezpečnosť a riadenie prevádzky a premávky vojenských motorových a nemotorových vozidiel,</a:t>
            </a:r>
          </a:p>
          <a:p>
            <a:r>
              <a:rPr lang="sk-SK" dirty="0" smtClean="0"/>
              <a:t>vykonáva dohľad nad výcvikom,</a:t>
            </a:r>
          </a:p>
          <a:p>
            <a:r>
              <a:rPr lang="sk-SK" dirty="0" smtClean="0"/>
              <a:t>vedie evidenciu vojenských vozidiel,</a:t>
            </a:r>
          </a:p>
          <a:p>
            <a:r>
              <a:rPr lang="sk-SK" dirty="0" smtClean="0"/>
              <a:t>zaisťuje osobnú bezpečnosť ministra ním určených osôb.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án">
  <a:themeElements>
    <a:clrScheme name="Mediá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á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á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48</TotalTime>
  <Words>318</Words>
  <Application>Microsoft Office PowerPoint</Application>
  <PresentationFormat>Předvádění na obrazovce (4:3)</PresentationFormat>
  <Paragraphs>68</Paragraphs>
  <Slides>11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2" baseType="lpstr">
      <vt:lpstr>Medián</vt:lpstr>
      <vt:lpstr>Vymedzenie postavenia a úloh Vojenskej polície a Vojenského spravodajstva. </vt:lpstr>
      <vt:lpstr>Snímek 2</vt:lpstr>
      <vt:lpstr>Postavenie vojenského spravodajstva</vt:lpstr>
      <vt:lpstr>Postavenie vojenskej polície</vt:lpstr>
      <vt:lpstr>Pôsobnosť vojenskej polície</vt:lpstr>
      <vt:lpstr>Úlohy vojenského spravodajstva</vt:lpstr>
      <vt:lpstr>Úlohy vojenského spravodajstva</vt:lpstr>
      <vt:lpstr>Úlohy vojenskej polície</vt:lpstr>
      <vt:lpstr>Úlohy vojenskej polície</vt:lpstr>
      <vt:lpstr>Zdroje</vt:lpstr>
      <vt:lpstr>Ďakujem za pozornosť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Vymedzenie postavenia a úloh Vojenskej polície a Vojenského spravodajstva. </dc:title>
  <dc:creator>Katka</dc:creator>
  <cp:lastModifiedBy>Katka</cp:lastModifiedBy>
  <cp:revision>13</cp:revision>
  <dcterms:created xsi:type="dcterms:W3CDTF">2013-01-06T08:44:03Z</dcterms:created>
  <dcterms:modified xsi:type="dcterms:W3CDTF">2013-01-06T09:39:27Z</dcterms:modified>
</cp:coreProperties>
</file>