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2225EF-8D5E-EB86-BF13-8BDCA695D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4B46988-31B0-81A0-510F-6D7EFDA96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F253581-CAE6-3DF9-F526-155B5E48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43534F-66CA-BDFB-A7F6-A8AA218D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C957266-5D7E-9A4D-2493-EE393653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66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E24C1F-39D4-EE97-E851-D9FECDFA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7A7FE26-6C7F-2E0A-A643-A27E7512D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4AD3178-082C-42E8-5E9F-E33856A5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9B53DF5-A9AA-3F58-D2BC-D3AC7DC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95633AC-E625-8C93-9F7B-25403FA3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35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BAE7AB7-67CA-428E-306D-23096856A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16BEFBA-121A-610B-7416-19C979F0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D8CE875-A154-455D-6950-B003791B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FC0E8B4-C6EA-B4C9-45F9-C2BD999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0C01B67-C8BD-A8AF-5647-84760DA6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66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FA9051-6E8A-9439-75C5-5C812DD5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57327A-727C-6FF6-AC4C-19687DE3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3C28A63-7617-BBC5-2611-782CAF5D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F59367-9908-DE5C-323E-07B703CE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AFD0115-7DA8-B40A-50F7-E0CD0A7E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127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9BE5C2-352B-D686-B15E-2F37CE26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AAC517-728D-801D-1E34-96338E04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87F0F82-092A-8D79-9FED-6B1B1D9F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DD368DE-4645-5692-FF87-8D9EFA4C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AA2EDB-EA09-A1E8-FD3B-1816DC72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20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235A4A-BCC3-D606-119C-9BF05212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49A0C4-6C04-914B-9D3B-11425EC05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6655E5F-8476-0CF3-BDE8-A3E19528D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7F6D865-BA24-618F-6AAB-E48D9BB5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828C0DF-7881-2C97-AC10-ADFA99CA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966347B-60F0-A8E6-2901-3BD75754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28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26208-F0D1-2FA3-71E3-496A4A31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BBCACEF-8194-40D3-25DB-A7FCDE0E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28D325D-DF1F-19A2-0BBA-0B435F6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A0F27B6-4F45-EB56-0933-6F71938C4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C3342E-06B3-17D3-1A05-90EC877FB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A847832-3BB8-F5DF-0F1D-9BFCF75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73D0FA8-658F-C704-F459-B233CE93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F834013-29C6-9A01-C5FC-1B8543D7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367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CB3532-AEB6-5D9F-CF65-4DA21246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007745F-8EC5-5070-8AA1-AC5BCD17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DA64584-2EDD-5167-1FFD-7DCB128D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51B6E84-F383-CA53-F30A-F2A0E301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39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3B06E2B-4C68-989C-7464-63269D2A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DC45F12-856D-0395-E208-C93F79CF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3E6085E-BE7B-ABB4-A172-D3AD3557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27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92FCD2-7E93-7BE1-BF2B-82F3E158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B80670-5961-04E9-9ACB-BCFDD8CDA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DC64381-15BC-0252-D286-031716B3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242FFC6-FA11-151E-8E96-539BD584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9B884E7-7A07-263D-E823-9C9C7FB5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BBB6E56-FD2E-1108-DBFC-1C5B4B39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47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06E454-E494-F966-671C-C379CD45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C550E2E-9075-27D1-6B14-EE72B8B8C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C8AF42-574C-116F-0E5B-D121D9EF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531FDAA-41E8-C164-6ADF-7A4B2EAE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139F60C-9F72-4D5F-B7AB-4F5AA340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1DFCFB2-EFA5-A2AC-81DA-9725599A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41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0BE65A8A-AF2C-936A-8871-0B344394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E4093BB-4F20-6BCD-335D-3E377446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52742DE-36E4-579D-B7EA-62127C4BB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C998C-BB51-47E8-BF9F-DADB320094C3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B9FE62-00C4-C60F-8642-55E8727CC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6EDE5BA-7409-1E60-04C8-71CFCF82F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568F-5888-4061-A383-B93C1514D6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626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ografia24.pl/jan-bosk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Juan_Bosc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gita.com/story.php?title=31_gennaio_San_Giovanni_Bosco_Don_Bosco-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30322-E582-D890-DC9D-7F117BBA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39" y="179462"/>
            <a:ext cx="11109533" cy="1420738"/>
          </a:xfrm>
        </p:spPr>
        <p:txBody>
          <a:bodyPr>
            <a:normAutofit/>
          </a:bodyPr>
          <a:lstStyle/>
          <a:p>
            <a:r>
              <a:rPr lang="sk-SK" dirty="0" err="1"/>
              <a:t>Jan</a:t>
            </a:r>
            <a:r>
              <a:rPr lang="sk-SK" dirty="0"/>
              <a:t> </a:t>
            </a:r>
            <a:r>
              <a:rPr lang="sk-SK" dirty="0" err="1"/>
              <a:t>Bosco</a:t>
            </a:r>
            <a:endParaRPr lang="cs-CZ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AB98FE9-BD58-EB2E-3CB9-9B63EA352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76342" y="2154609"/>
            <a:ext cx="3238857" cy="409869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747575B-3B7E-1663-ACE0-5990C2248DAF}"/>
              </a:ext>
            </a:extLst>
          </p:cNvPr>
          <p:cNvSpPr txBox="1"/>
          <p:nvPr/>
        </p:nvSpPr>
        <p:spPr>
          <a:xfrm>
            <a:off x="3764280" y="6807708"/>
            <a:ext cx="466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>
                <a:hlinkClick r:id="rId3" tooltip="http://biografia24.pl/jan-bosko/"/>
              </a:rPr>
              <a:t>Táto fotografia</a:t>
            </a:r>
            <a:r>
              <a:rPr lang="cs-CZ" sz="900"/>
              <a:t> od autora Neznámy autor, chránené licenciou </a:t>
            </a:r>
            <a:r>
              <a:rPr lang="cs-CZ" sz="900">
                <a:hlinkClick r:id="rId4" tooltip="https://creativecommons.org/licenses/by-sa/3.0/"/>
              </a:rPr>
              <a:t>CC BY-SA</a:t>
            </a:r>
            <a:endParaRPr lang="cs-CZ" sz="900"/>
          </a:p>
        </p:txBody>
      </p:sp>
    </p:spTree>
    <p:extLst>
      <p:ext uri="{BB962C8B-B14F-4D97-AF65-F5344CB8AC3E}">
        <p14:creationId xmlns:p14="http://schemas.microsoft.com/office/powerpoint/2010/main" val="125966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D4370CE-957D-195F-4832-635FA128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42" y="372839"/>
            <a:ext cx="5554054" cy="6485161"/>
          </a:xfrm>
        </p:spPr>
        <p:txBody>
          <a:bodyPr>
            <a:normAutofit/>
          </a:bodyPr>
          <a:lstStyle/>
          <a:p>
            <a:r>
              <a:rPr lang="cs-CZ" sz="3600" dirty="0"/>
              <a:t>16. august 1815 Turín-† 31. </a:t>
            </a:r>
            <a:r>
              <a:rPr lang="cs-CZ" sz="3600" dirty="0" err="1"/>
              <a:t>január</a:t>
            </a:r>
            <a:r>
              <a:rPr lang="cs-CZ" sz="3600" dirty="0"/>
              <a:t> 1888 Turín. Bol </a:t>
            </a:r>
            <a:r>
              <a:rPr lang="cs-CZ" sz="3600" dirty="0" err="1"/>
              <a:t>kňaz</a:t>
            </a:r>
            <a:r>
              <a:rPr lang="cs-CZ" sz="3600" dirty="0"/>
              <a:t> a </a:t>
            </a:r>
            <a:r>
              <a:rPr lang="cs-CZ" sz="3600" dirty="0" err="1"/>
              <a:t>vychovávateľ</a:t>
            </a:r>
            <a:r>
              <a:rPr lang="cs-CZ" sz="3600" dirty="0"/>
              <a:t>, </a:t>
            </a:r>
            <a:r>
              <a:rPr lang="cs-CZ" sz="3600" dirty="0" err="1"/>
              <a:t>zakladateľ</a:t>
            </a:r>
            <a:r>
              <a:rPr lang="cs-CZ" sz="3600" dirty="0"/>
              <a:t> rádu </a:t>
            </a:r>
            <a:r>
              <a:rPr lang="cs-CZ" sz="3600" dirty="0" err="1"/>
              <a:t>saleziánov</a:t>
            </a:r>
            <a:r>
              <a:rPr lang="cs-CZ" sz="2400" dirty="0"/>
              <a:t>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4E3C4DC-60AB-CE43-BA39-CBFC164E7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3427" y="205097"/>
            <a:ext cx="4675129" cy="52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9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1AF57CD6-175F-54E9-4A82-F1EE5077D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32047"/>
            <a:ext cx="12192000" cy="6890047"/>
          </a:xfrm>
        </p:spPr>
        <p:txBody>
          <a:bodyPr>
            <a:noAutofit/>
          </a:bodyPr>
          <a:lstStyle/>
          <a:p>
            <a:r>
              <a:rPr lang="cs-CZ" sz="2800" dirty="0"/>
              <a:t>Jan </a:t>
            </a:r>
            <a:r>
              <a:rPr lang="cs-CZ" sz="2800" dirty="0" err="1"/>
              <a:t>Bosco</a:t>
            </a:r>
            <a:r>
              <a:rPr lang="cs-CZ" sz="2800" dirty="0"/>
              <a:t> bol v </a:t>
            </a:r>
            <a:r>
              <a:rPr lang="cs-CZ" sz="2800" dirty="0" err="1"/>
              <a:t>písomnom</a:t>
            </a:r>
            <a:r>
              <a:rPr lang="cs-CZ" sz="2800" dirty="0"/>
              <a:t> kontakte so slovenskými </a:t>
            </a:r>
            <a:r>
              <a:rPr lang="cs-CZ" sz="2800" dirty="0" err="1"/>
              <a:t>kňazmi</a:t>
            </a:r>
            <a:r>
              <a:rPr lang="cs-CZ" sz="2800" dirty="0"/>
              <a:t> </a:t>
            </a:r>
            <a:r>
              <a:rPr lang="cs-CZ" sz="2800" dirty="0" err="1"/>
              <a:t>Vojtechom</a:t>
            </a:r>
            <a:r>
              <a:rPr lang="cs-CZ" sz="2800" dirty="0"/>
              <a:t> </a:t>
            </a:r>
            <a:r>
              <a:rPr lang="cs-CZ" sz="2800" dirty="0" err="1"/>
              <a:t>Kelecsényim</a:t>
            </a:r>
            <a:r>
              <a:rPr lang="cs-CZ" sz="2800" dirty="0"/>
              <a:t> a </a:t>
            </a:r>
            <a:r>
              <a:rPr lang="cs-CZ" sz="2800" dirty="0" err="1"/>
              <a:t>Jánom</a:t>
            </a:r>
            <a:r>
              <a:rPr lang="cs-CZ" sz="2800" dirty="0"/>
              <a:t> </a:t>
            </a:r>
            <a:r>
              <a:rPr lang="cs-CZ" sz="2800" dirty="0" err="1"/>
              <a:t>Bollom</a:t>
            </a:r>
            <a:r>
              <a:rPr lang="cs-CZ" sz="2800" dirty="0"/>
              <a:t> (1860 – 1934) a </a:t>
            </a:r>
            <a:r>
              <a:rPr lang="cs-CZ" sz="2800" dirty="0" err="1"/>
              <a:t>niektorými</a:t>
            </a:r>
            <a:r>
              <a:rPr lang="cs-CZ" sz="2800" dirty="0"/>
              <a:t> </a:t>
            </a:r>
            <a:r>
              <a:rPr lang="cs-CZ" sz="2800" dirty="0" err="1"/>
              <a:t>dobrodincami</a:t>
            </a:r>
            <a:r>
              <a:rPr lang="cs-CZ" sz="2800" dirty="0"/>
              <a:t> </a:t>
            </a:r>
            <a:r>
              <a:rPr lang="cs-CZ" sz="2800" dirty="0" err="1"/>
              <a:t>zo</a:t>
            </a:r>
            <a:r>
              <a:rPr lang="cs-CZ" sz="2800" dirty="0"/>
              <a:t> Slovenska, </a:t>
            </a:r>
            <a:r>
              <a:rPr lang="cs-CZ" sz="2800" dirty="0" err="1"/>
              <a:t>čo</a:t>
            </a:r>
            <a:r>
              <a:rPr lang="cs-CZ" sz="2800" dirty="0"/>
              <a:t> </a:t>
            </a:r>
            <a:r>
              <a:rPr lang="cs-CZ" sz="2800" dirty="0" err="1"/>
              <a:t>dosvedčuje</a:t>
            </a:r>
            <a:r>
              <a:rPr lang="cs-CZ" sz="2800" dirty="0"/>
              <a:t> aj list z roku 1886. List </a:t>
            </a:r>
            <a:r>
              <a:rPr lang="cs-CZ" sz="2800" dirty="0" err="1"/>
              <a:t>objavil</a:t>
            </a:r>
            <a:r>
              <a:rPr lang="cs-CZ" sz="2800" dirty="0"/>
              <a:t> historik Zlatko </a:t>
            </a:r>
            <a:r>
              <a:rPr lang="cs-CZ" sz="2800" dirty="0" err="1"/>
              <a:t>Kubanovič</a:t>
            </a:r>
            <a:r>
              <a:rPr lang="cs-CZ" sz="2800" dirty="0"/>
              <a:t>. Prvý životopis dona </a:t>
            </a:r>
            <a:r>
              <a:rPr lang="cs-CZ" sz="2800" dirty="0" err="1"/>
              <a:t>Bosca</a:t>
            </a:r>
            <a:r>
              <a:rPr lang="cs-CZ" sz="2800" dirty="0"/>
              <a:t> v </a:t>
            </a:r>
            <a:r>
              <a:rPr lang="cs-CZ" sz="2800" dirty="0" err="1"/>
              <a:t>slovenskom</a:t>
            </a:r>
            <a:r>
              <a:rPr lang="cs-CZ" sz="2800" dirty="0"/>
              <a:t> jazyku </a:t>
            </a:r>
            <a:r>
              <a:rPr lang="cs-CZ" sz="2800" dirty="0" err="1"/>
              <a:t>vyšiel</a:t>
            </a:r>
            <a:r>
              <a:rPr lang="cs-CZ" sz="2800" dirty="0"/>
              <a:t> v roku 1899 od Pavla Jedličku, </a:t>
            </a:r>
            <a:r>
              <a:rPr lang="cs-CZ" sz="2800" dirty="0" err="1"/>
              <a:t>dekana</a:t>
            </a:r>
            <a:r>
              <a:rPr lang="cs-CZ" sz="2800" dirty="0"/>
              <a:t> a </a:t>
            </a:r>
            <a:r>
              <a:rPr lang="cs-CZ" sz="2800" dirty="0" err="1"/>
              <a:t>farára</a:t>
            </a:r>
            <a:r>
              <a:rPr lang="cs-CZ" sz="2800" dirty="0"/>
              <a:t> z Horných </a:t>
            </a:r>
            <a:r>
              <a:rPr lang="cs-CZ" sz="2800" dirty="0" err="1"/>
              <a:t>Orešian</a:t>
            </a:r>
            <a:r>
              <a:rPr lang="cs-CZ" sz="2800" dirty="0"/>
              <a:t>. 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A40611C7-B897-A264-C78D-F4436BB18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26680" y="1982624"/>
            <a:ext cx="3931764" cy="37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3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B9A8C29-811D-0D25-2354-CA5FAC054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821"/>
            <a:ext cx="12192000" cy="5529129"/>
          </a:xfrm>
        </p:spPr>
        <p:txBody>
          <a:bodyPr/>
          <a:lstStyle/>
          <a:p>
            <a:r>
              <a:rPr lang="cs-CZ" dirty="0"/>
              <a:t>Od </a:t>
            </a:r>
            <a:r>
              <a:rPr lang="cs-CZ" dirty="0" err="1"/>
              <a:t>dvoch</a:t>
            </a:r>
            <a:r>
              <a:rPr lang="cs-CZ" dirty="0"/>
              <a:t> </a:t>
            </a:r>
            <a:r>
              <a:rPr lang="cs-CZ" dirty="0" err="1"/>
              <a:t>rokov</a:t>
            </a:r>
            <a:r>
              <a:rPr lang="cs-CZ" dirty="0"/>
              <a:t> </a:t>
            </a:r>
            <a:r>
              <a:rPr lang="cs-CZ" dirty="0" err="1"/>
              <a:t>vyrastal</a:t>
            </a:r>
            <a:r>
              <a:rPr lang="cs-CZ" dirty="0"/>
              <a:t> </a:t>
            </a:r>
            <a:r>
              <a:rPr lang="cs-CZ" dirty="0" err="1"/>
              <a:t>ako</a:t>
            </a:r>
            <a:r>
              <a:rPr lang="cs-CZ" dirty="0"/>
              <a:t> sirota bez </a:t>
            </a:r>
            <a:r>
              <a:rPr lang="cs-CZ" dirty="0" err="1"/>
              <a:t>otca</a:t>
            </a:r>
            <a:r>
              <a:rPr lang="cs-CZ" dirty="0"/>
              <a:t>. </a:t>
            </a:r>
            <a:r>
              <a:rPr lang="cs-CZ" dirty="0" err="1"/>
              <a:t>Ako</a:t>
            </a:r>
            <a:r>
              <a:rPr lang="cs-CZ" dirty="0"/>
              <a:t> 11-ročný musel </a:t>
            </a:r>
            <a:r>
              <a:rPr lang="cs-CZ" dirty="0" err="1"/>
              <a:t>odísť</a:t>
            </a:r>
            <a:r>
              <a:rPr lang="cs-CZ" dirty="0"/>
              <a:t> z domu </a:t>
            </a:r>
            <a:r>
              <a:rPr lang="cs-CZ" dirty="0" err="1"/>
              <a:t>kvôli</a:t>
            </a:r>
            <a:r>
              <a:rPr lang="cs-CZ" dirty="0"/>
              <a:t> </a:t>
            </a:r>
            <a:r>
              <a:rPr lang="cs-CZ" dirty="0" err="1"/>
              <a:t>nevlastnému</a:t>
            </a:r>
            <a:r>
              <a:rPr lang="cs-CZ" dirty="0"/>
              <a:t> </a:t>
            </a:r>
            <a:r>
              <a:rPr lang="cs-CZ" dirty="0" err="1"/>
              <a:t>bratovi</a:t>
            </a:r>
            <a:r>
              <a:rPr lang="cs-CZ" dirty="0"/>
              <a:t> Antonovi. Pracoval u </a:t>
            </a:r>
            <a:r>
              <a:rPr lang="cs-CZ" dirty="0" err="1"/>
              <a:t>sedliakov</a:t>
            </a:r>
            <a:r>
              <a:rPr lang="cs-CZ" dirty="0"/>
              <a:t>, aby </a:t>
            </a:r>
            <a:r>
              <a:rPr lang="cs-CZ" dirty="0" err="1"/>
              <a:t>sa</a:t>
            </a:r>
            <a:r>
              <a:rPr lang="cs-CZ" dirty="0"/>
              <a:t> uživil, a po </a:t>
            </a:r>
            <a:r>
              <a:rPr lang="cs-CZ" dirty="0" err="1"/>
              <a:t>nedeliach</a:t>
            </a:r>
            <a:r>
              <a:rPr lang="cs-CZ" dirty="0"/>
              <a:t> </a:t>
            </a:r>
            <a:r>
              <a:rPr lang="cs-CZ" dirty="0" err="1"/>
              <a:t>sa</a:t>
            </a:r>
            <a:r>
              <a:rPr lang="cs-CZ" dirty="0"/>
              <a:t> </a:t>
            </a:r>
            <a:r>
              <a:rPr lang="cs-CZ" dirty="0" err="1"/>
              <a:t>venoval</a:t>
            </a:r>
            <a:r>
              <a:rPr lang="cs-CZ" dirty="0"/>
              <a:t> apoštolátu </a:t>
            </a:r>
            <a:r>
              <a:rPr lang="cs-CZ" dirty="0" err="1"/>
              <a:t>medzi</a:t>
            </a:r>
            <a:r>
              <a:rPr lang="cs-CZ" dirty="0"/>
              <a:t> </a:t>
            </a:r>
            <a:r>
              <a:rPr lang="cs-CZ" dirty="0" err="1"/>
              <a:t>chlapcami</a:t>
            </a:r>
            <a:r>
              <a:rPr lang="cs-CZ" dirty="0"/>
              <a:t>. Jeho </a:t>
            </a:r>
            <a:r>
              <a:rPr lang="cs-CZ" dirty="0" err="1"/>
              <a:t>nadanie</a:t>
            </a:r>
            <a:r>
              <a:rPr lang="cs-CZ" dirty="0"/>
              <a:t> si </a:t>
            </a:r>
            <a:r>
              <a:rPr lang="cs-CZ" dirty="0" err="1"/>
              <a:t>všimol</a:t>
            </a:r>
            <a:r>
              <a:rPr lang="cs-CZ" dirty="0"/>
              <a:t> starší </a:t>
            </a:r>
            <a:r>
              <a:rPr lang="cs-CZ" dirty="0" err="1"/>
              <a:t>kňaz</a:t>
            </a:r>
            <a:r>
              <a:rPr lang="cs-CZ" dirty="0"/>
              <a:t> don </a:t>
            </a:r>
            <a:r>
              <a:rPr lang="cs-CZ" dirty="0" err="1"/>
              <a:t>Calosso</a:t>
            </a:r>
            <a:r>
              <a:rPr lang="cs-CZ" dirty="0"/>
              <a:t>, </a:t>
            </a:r>
            <a:r>
              <a:rPr lang="cs-CZ" dirty="0" err="1"/>
              <a:t>ktorý</a:t>
            </a:r>
            <a:r>
              <a:rPr lang="cs-CZ" dirty="0"/>
              <a:t> mu </a:t>
            </a:r>
            <a:r>
              <a:rPr lang="cs-CZ" dirty="0" err="1"/>
              <a:t>chcel</a:t>
            </a:r>
            <a:r>
              <a:rPr lang="cs-CZ" dirty="0"/>
              <a:t> </a:t>
            </a:r>
            <a:r>
              <a:rPr lang="cs-CZ" dirty="0" err="1"/>
              <a:t>pomôcť</a:t>
            </a:r>
            <a:r>
              <a:rPr lang="cs-CZ" dirty="0"/>
              <a:t> ku </a:t>
            </a:r>
            <a:r>
              <a:rPr lang="cs-CZ" dirty="0" err="1"/>
              <a:t>kňazstvu</a:t>
            </a:r>
            <a:r>
              <a:rPr lang="cs-CZ" dirty="0"/>
              <a:t>. Ten však </a:t>
            </a:r>
            <a:r>
              <a:rPr lang="cs-CZ" dirty="0" err="1"/>
              <a:t>čoskoro</a:t>
            </a:r>
            <a:r>
              <a:rPr lang="cs-CZ" dirty="0"/>
              <a:t> náhle </a:t>
            </a:r>
            <a:r>
              <a:rPr lang="cs-CZ" dirty="0" err="1"/>
              <a:t>zomrel</a:t>
            </a:r>
            <a:r>
              <a:rPr lang="cs-CZ" dirty="0"/>
              <a:t>, a tak bol </a:t>
            </a:r>
            <a:r>
              <a:rPr lang="cs-CZ" dirty="0" err="1"/>
              <a:t>Bosco</a:t>
            </a:r>
            <a:r>
              <a:rPr lang="cs-CZ" dirty="0"/>
              <a:t> ponechaný sám na </a:t>
            </a:r>
            <a:r>
              <a:rPr lang="cs-CZ" dirty="0" err="1"/>
              <a:t>seba</a:t>
            </a:r>
            <a:r>
              <a:rPr lang="cs-CZ" dirty="0"/>
              <a:t>. </a:t>
            </a:r>
            <a:r>
              <a:rPr lang="cs-CZ" dirty="0" err="1"/>
              <a:t>Ako</a:t>
            </a:r>
            <a:r>
              <a:rPr lang="cs-CZ" dirty="0"/>
              <a:t> 16-ročný </a:t>
            </a:r>
            <a:r>
              <a:rPr lang="cs-CZ" dirty="0" err="1"/>
              <a:t>nastúpil</a:t>
            </a:r>
            <a:r>
              <a:rPr lang="cs-CZ" dirty="0"/>
              <a:t> na </a:t>
            </a:r>
            <a:r>
              <a:rPr lang="cs-CZ" dirty="0" err="1"/>
              <a:t>štúdia</a:t>
            </a:r>
            <a:r>
              <a:rPr lang="cs-CZ" dirty="0"/>
              <a:t> v </a:t>
            </a:r>
            <a:r>
              <a:rPr lang="cs-CZ" dirty="0" err="1"/>
              <a:t>Castelnuove</a:t>
            </a:r>
            <a:r>
              <a:rPr lang="cs-CZ" dirty="0"/>
              <a:t>. </a:t>
            </a:r>
            <a:r>
              <a:rPr lang="cs-CZ" dirty="0" err="1"/>
              <a:t>Popri</a:t>
            </a:r>
            <a:r>
              <a:rPr lang="cs-CZ" dirty="0"/>
              <a:t> </a:t>
            </a:r>
            <a:r>
              <a:rPr lang="cs-CZ" dirty="0" err="1"/>
              <a:t>štúdiu</a:t>
            </a:r>
            <a:r>
              <a:rPr lang="cs-CZ" dirty="0"/>
              <a:t> si </a:t>
            </a:r>
            <a:r>
              <a:rPr lang="cs-CZ" dirty="0" err="1"/>
              <a:t>zarábal</a:t>
            </a:r>
            <a:r>
              <a:rPr lang="cs-CZ" dirty="0"/>
              <a:t> rozličnými pomocnými </a:t>
            </a:r>
            <a:r>
              <a:rPr lang="cs-CZ" dirty="0" err="1"/>
              <a:t>prácami</a:t>
            </a:r>
            <a:r>
              <a:rPr lang="cs-CZ" dirty="0"/>
              <a:t> u </a:t>
            </a:r>
            <a:r>
              <a:rPr lang="cs-CZ" dirty="0" err="1"/>
              <a:t>remeselníkov</a:t>
            </a:r>
            <a:r>
              <a:rPr lang="cs-CZ" dirty="0"/>
              <a:t>, </a:t>
            </a:r>
            <a:r>
              <a:rPr lang="cs-CZ" dirty="0" err="1"/>
              <a:t>čo</a:t>
            </a:r>
            <a:r>
              <a:rPr lang="cs-CZ" dirty="0"/>
              <a:t> </a:t>
            </a:r>
            <a:r>
              <a:rPr lang="cs-CZ" dirty="0" err="1"/>
              <a:t>sa</a:t>
            </a:r>
            <a:r>
              <a:rPr lang="cs-CZ" dirty="0"/>
              <a:t> mu </a:t>
            </a:r>
            <a:r>
              <a:rPr lang="cs-CZ" dirty="0" err="1"/>
              <a:t>neskôr</a:t>
            </a:r>
            <a:r>
              <a:rPr lang="cs-CZ" dirty="0"/>
              <a:t> </a:t>
            </a:r>
            <a:r>
              <a:rPr lang="cs-CZ" dirty="0" err="1"/>
              <a:t>veľmi</a:t>
            </a:r>
            <a:r>
              <a:rPr lang="cs-CZ" dirty="0"/>
              <a:t> </a:t>
            </a:r>
            <a:r>
              <a:rPr lang="cs-CZ" dirty="0" err="1"/>
              <a:t>zišlo</a:t>
            </a:r>
            <a:r>
              <a:rPr lang="cs-CZ" dirty="0"/>
              <a:t>. V roku 1835 </a:t>
            </a:r>
            <a:r>
              <a:rPr lang="cs-CZ" dirty="0" err="1"/>
              <a:t>vstúpil</a:t>
            </a:r>
            <a:r>
              <a:rPr lang="cs-CZ" dirty="0"/>
              <a:t> do </a:t>
            </a:r>
            <a:r>
              <a:rPr lang="cs-CZ" dirty="0" err="1"/>
              <a:t>seminára</a:t>
            </a:r>
            <a:r>
              <a:rPr lang="cs-CZ" dirty="0"/>
              <a:t> a 5. </a:t>
            </a:r>
            <a:r>
              <a:rPr lang="cs-CZ" dirty="0" err="1"/>
              <a:t>júna</a:t>
            </a:r>
            <a:r>
              <a:rPr lang="cs-CZ" dirty="0"/>
              <a:t> 1841 bol </a:t>
            </a:r>
            <a:r>
              <a:rPr lang="cs-CZ" dirty="0" err="1"/>
              <a:t>vysvätený</a:t>
            </a:r>
            <a:r>
              <a:rPr lang="cs-CZ" dirty="0"/>
              <a:t> za </a:t>
            </a:r>
            <a:r>
              <a:rPr lang="cs-CZ" dirty="0" err="1"/>
              <a:t>kňaza</a:t>
            </a:r>
            <a:r>
              <a:rPr lang="cs-CZ" dirty="0"/>
              <a:t> a začal praktické </a:t>
            </a:r>
            <a:r>
              <a:rPr lang="cs-CZ" dirty="0" err="1"/>
              <a:t>kňazské</a:t>
            </a:r>
            <a:r>
              <a:rPr lang="cs-CZ" dirty="0"/>
              <a:t> </a:t>
            </a:r>
            <a:r>
              <a:rPr lang="cs-CZ" dirty="0" err="1"/>
              <a:t>účinkovanie</a:t>
            </a:r>
            <a:r>
              <a:rPr lang="cs-CZ" dirty="0"/>
              <a:t> </a:t>
            </a:r>
            <a:r>
              <a:rPr lang="cs-CZ" dirty="0" err="1"/>
              <a:t>medzi</a:t>
            </a:r>
            <a:r>
              <a:rPr lang="cs-CZ" dirty="0"/>
              <a:t> chudobnými a </a:t>
            </a:r>
            <a:r>
              <a:rPr lang="cs-CZ" dirty="0" err="1"/>
              <a:t>opustenými</a:t>
            </a:r>
            <a:r>
              <a:rPr lang="cs-CZ" dirty="0"/>
              <a:t> </a:t>
            </a:r>
            <a:r>
              <a:rPr lang="cs-CZ" dirty="0" err="1"/>
              <a:t>chlapcami</a:t>
            </a:r>
            <a:r>
              <a:rPr lang="cs-CZ" dirty="0"/>
              <a:t>. Začínal s holými rukami, avšak s </a:t>
            </a:r>
            <a:r>
              <a:rPr lang="cs-CZ" dirty="0" err="1"/>
              <a:t>veľkou</a:t>
            </a:r>
            <a:r>
              <a:rPr lang="cs-CZ" dirty="0"/>
              <a:t> </a:t>
            </a:r>
            <a:r>
              <a:rPr lang="cs-CZ" dirty="0" err="1"/>
              <a:t>dôverou</a:t>
            </a:r>
            <a:r>
              <a:rPr lang="cs-CZ" dirty="0"/>
              <a:t> v Pannu Máriu, </a:t>
            </a:r>
            <a:r>
              <a:rPr lang="cs-CZ" dirty="0" err="1"/>
              <a:t>ktorú</a:t>
            </a:r>
            <a:r>
              <a:rPr lang="cs-CZ" dirty="0"/>
              <a:t> </a:t>
            </a:r>
            <a:r>
              <a:rPr lang="cs-CZ" dirty="0" err="1"/>
              <a:t>Bosco</a:t>
            </a:r>
            <a:r>
              <a:rPr lang="cs-CZ" dirty="0"/>
              <a:t> považoval </a:t>
            </a:r>
            <a:r>
              <a:rPr lang="cs-CZ" dirty="0" err="1"/>
              <a:t>ako</a:t>
            </a:r>
            <a:r>
              <a:rPr lang="cs-CZ" dirty="0"/>
              <a:t> </a:t>
            </a:r>
            <a:r>
              <a:rPr lang="cs-CZ" dirty="0" err="1"/>
              <a:t>katolícky</a:t>
            </a:r>
            <a:r>
              <a:rPr lang="cs-CZ" dirty="0"/>
              <a:t> </a:t>
            </a:r>
            <a:r>
              <a:rPr lang="cs-CZ" dirty="0" err="1"/>
              <a:t>kňaz</a:t>
            </a:r>
            <a:r>
              <a:rPr lang="cs-CZ" dirty="0"/>
              <a:t> za </a:t>
            </a:r>
            <a:r>
              <a:rPr lang="cs-CZ" dirty="0" err="1"/>
              <a:t>svoju</a:t>
            </a:r>
            <a:r>
              <a:rPr lang="cs-CZ" dirty="0"/>
              <a:t> </a:t>
            </a:r>
            <a:r>
              <a:rPr lang="cs-CZ" dirty="0" err="1"/>
              <a:t>Pomocnicu</a:t>
            </a:r>
            <a:r>
              <a:rPr lang="cs-CZ" dirty="0"/>
              <a:t>. Od roku 1846 </a:t>
            </a:r>
            <a:r>
              <a:rPr lang="cs-CZ" dirty="0" err="1"/>
              <a:t>sa</a:t>
            </a:r>
            <a:r>
              <a:rPr lang="cs-CZ" dirty="0"/>
              <a:t> natrvalo usadil na </a:t>
            </a:r>
            <a:r>
              <a:rPr lang="cs-CZ" dirty="0" err="1"/>
              <a:t>zlopovestnom</a:t>
            </a:r>
            <a:r>
              <a:rPr lang="cs-CZ" dirty="0"/>
              <a:t> </a:t>
            </a:r>
            <a:r>
              <a:rPr lang="cs-CZ" dirty="0" err="1"/>
              <a:t>turínskom</a:t>
            </a:r>
            <a:r>
              <a:rPr lang="cs-CZ" dirty="0"/>
              <a:t> </a:t>
            </a:r>
            <a:r>
              <a:rPr lang="cs-CZ" dirty="0" err="1"/>
              <a:t>predmestí</a:t>
            </a:r>
            <a:r>
              <a:rPr lang="cs-CZ" dirty="0"/>
              <a:t> </a:t>
            </a:r>
            <a:r>
              <a:rPr lang="cs-CZ" dirty="0" err="1"/>
              <a:t>Valdocco</a:t>
            </a:r>
            <a:r>
              <a:rPr lang="cs-CZ" dirty="0"/>
              <a:t>, kde vybudoval </a:t>
            </a:r>
            <a:r>
              <a:rPr lang="cs-CZ" dirty="0" err="1"/>
              <a:t>oratórium</a:t>
            </a:r>
            <a:r>
              <a:rPr lang="cs-CZ" dirty="0"/>
              <a:t> a </a:t>
            </a:r>
            <a:r>
              <a:rPr lang="cs-CZ" dirty="0" err="1"/>
              <a:t>neskôr</a:t>
            </a:r>
            <a:r>
              <a:rPr lang="cs-CZ" dirty="0"/>
              <a:t> aj baziliku. </a:t>
            </a:r>
            <a:r>
              <a:rPr lang="cs-CZ" dirty="0" err="1"/>
              <a:t>Veľmi</a:t>
            </a:r>
            <a:r>
              <a:rPr lang="cs-CZ" dirty="0"/>
              <a:t> </a:t>
            </a:r>
            <a:r>
              <a:rPr lang="cs-CZ" dirty="0" err="1"/>
              <a:t>sa</a:t>
            </a:r>
            <a:r>
              <a:rPr lang="cs-CZ" dirty="0"/>
              <a:t> </a:t>
            </a:r>
            <a:r>
              <a:rPr lang="cs-CZ" dirty="0" err="1"/>
              <a:t>inšpiroval</a:t>
            </a:r>
            <a:r>
              <a:rPr lang="cs-CZ" dirty="0"/>
              <a:t> sv. </a:t>
            </a:r>
            <a:r>
              <a:rPr lang="cs-CZ" dirty="0" err="1"/>
              <a:t>Františkom</a:t>
            </a:r>
            <a:r>
              <a:rPr lang="cs-CZ" dirty="0"/>
              <a:t> </a:t>
            </a:r>
            <a:r>
              <a:rPr lang="cs-CZ" dirty="0" err="1"/>
              <a:t>Saleským</a:t>
            </a:r>
            <a:r>
              <a:rPr lang="cs-CZ" dirty="0"/>
              <a:t>, </a:t>
            </a:r>
            <a:r>
              <a:rPr lang="cs-CZ" dirty="0" err="1"/>
              <a:t>vzorom</a:t>
            </a:r>
            <a:r>
              <a:rPr lang="cs-CZ" dirty="0"/>
              <a:t> </a:t>
            </a:r>
            <a:r>
              <a:rPr lang="cs-CZ" dirty="0" err="1"/>
              <a:t>láskavosti</a:t>
            </a:r>
            <a:r>
              <a:rPr lang="cs-CZ" dirty="0"/>
              <a:t>, </a:t>
            </a:r>
            <a:r>
              <a:rPr lang="cs-CZ" dirty="0" err="1"/>
              <a:t>podľa</a:t>
            </a:r>
            <a:r>
              <a:rPr lang="cs-CZ" dirty="0"/>
              <a:t> </a:t>
            </a:r>
            <a:r>
              <a:rPr lang="cs-CZ" dirty="0" err="1"/>
              <a:t>ktorého</a:t>
            </a:r>
            <a:r>
              <a:rPr lang="cs-CZ" dirty="0"/>
              <a:t> </a:t>
            </a:r>
            <a:r>
              <a:rPr lang="cs-CZ" dirty="0" err="1"/>
              <a:t>sa</a:t>
            </a:r>
            <a:r>
              <a:rPr lang="cs-CZ" dirty="0"/>
              <a:t> </a:t>
            </a:r>
            <a:r>
              <a:rPr lang="cs-CZ" dirty="0" err="1"/>
              <a:t>nazýva</a:t>
            </a:r>
            <a:r>
              <a:rPr lang="cs-CZ" dirty="0"/>
              <a:t> aj </a:t>
            </a:r>
            <a:r>
              <a:rPr lang="cs-CZ" dirty="0" err="1"/>
              <a:t>rehoľná</a:t>
            </a:r>
            <a:r>
              <a:rPr lang="cs-CZ" dirty="0"/>
              <a:t> </a:t>
            </a:r>
            <a:r>
              <a:rPr lang="cs-CZ" dirty="0" err="1"/>
              <a:t>spoločnosť</a:t>
            </a:r>
            <a:r>
              <a:rPr lang="cs-CZ" dirty="0"/>
              <a:t>, </a:t>
            </a:r>
            <a:r>
              <a:rPr lang="cs-CZ" dirty="0" err="1"/>
              <a:t>ktorá</a:t>
            </a:r>
            <a:r>
              <a:rPr lang="cs-CZ" dirty="0"/>
              <a:t> bola schválená v roku 1869 (</a:t>
            </a:r>
            <a:r>
              <a:rPr lang="cs-CZ" dirty="0" err="1"/>
              <a:t>pozri</a:t>
            </a:r>
            <a:r>
              <a:rPr lang="cs-CZ" dirty="0"/>
              <a:t> saleziáni). </a:t>
            </a:r>
            <a:r>
              <a:rPr lang="cs-CZ" dirty="0" err="1"/>
              <a:t>Svoju</a:t>
            </a:r>
            <a:r>
              <a:rPr lang="cs-CZ" dirty="0"/>
              <a:t> </a:t>
            </a:r>
            <a:r>
              <a:rPr lang="cs-CZ" dirty="0" err="1"/>
              <a:t>výchovnú</a:t>
            </a:r>
            <a:r>
              <a:rPr lang="cs-CZ" dirty="0"/>
              <a:t> </a:t>
            </a:r>
            <a:r>
              <a:rPr lang="cs-CZ" dirty="0" err="1"/>
              <a:t>prácu</a:t>
            </a:r>
            <a:r>
              <a:rPr lang="cs-CZ" dirty="0"/>
              <a:t> postavil na </a:t>
            </a:r>
            <a:r>
              <a:rPr lang="cs-CZ" dirty="0" err="1"/>
              <a:t>preventívnom</a:t>
            </a:r>
            <a:r>
              <a:rPr lang="cs-CZ" dirty="0"/>
              <a:t> systéme, </a:t>
            </a:r>
            <a:r>
              <a:rPr lang="cs-CZ" dirty="0" err="1"/>
              <a:t>ktorého</a:t>
            </a:r>
            <a:r>
              <a:rPr lang="cs-CZ" dirty="0"/>
              <a:t> </a:t>
            </a:r>
            <a:r>
              <a:rPr lang="cs-CZ" dirty="0" err="1"/>
              <a:t>hlavnými</a:t>
            </a:r>
            <a:r>
              <a:rPr lang="cs-CZ" dirty="0"/>
              <a:t> </a:t>
            </a:r>
            <a:r>
              <a:rPr lang="cs-CZ" dirty="0" err="1"/>
              <a:t>piliermi</a:t>
            </a:r>
            <a:r>
              <a:rPr lang="cs-CZ" dirty="0"/>
              <a:t> sú </a:t>
            </a:r>
            <a:r>
              <a:rPr lang="cs-CZ" dirty="0" err="1"/>
              <a:t>nábožnosť</a:t>
            </a:r>
            <a:r>
              <a:rPr lang="cs-CZ" dirty="0"/>
              <a:t>, rozum a </a:t>
            </a:r>
            <a:r>
              <a:rPr lang="cs-CZ" dirty="0" err="1"/>
              <a:t>láskavosť</a:t>
            </a:r>
            <a:r>
              <a:rPr lang="cs-CZ" dirty="0"/>
              <a:t>. V roku 1872 založil </a:t>
            </a:r>
            <a:r>
              <a:rPr lang="cs-CZ" dirty="0" err="1"/>
              <a:t>ženskú</a:t>
            </a:r>
            <a:r>
              <a:rPr lang="cs-CZ" dirty="0"/>
              <a:t> </a:t>
            </a:r>
            <a:r>
              <a:rPr lang="cs-CZ" dirty="0" err="1"/>
              <a:t>rehoľnú</a:t>
            </a:r>
            <a:r>
              <a:rPr lang="cs-CZ" dirty="0"/>
              <a:t> </a:t>
            </a:r>
            <a:r>
              <a:rPr lang="cs-CZ" dirty="0" err="1"/>
              <a:t>spoločnosť</a:t>
            </a:r>
            <a:r>
              <a:rPr lang="cs-CZ" dirty="0"/>
              <a:t> </a:t>
            </a:r>
            <a:r>
              <a:rPr lang="cs-CZ" dirty="0" err="1"/>
              <a:t>Dcéry</a:t>
            </a:r>
            <a:r>
              <a:rPr lang="cs-CZ" dirty="0"/>
              <a:t> Panny </a:t>
            </a:r>
            <a:r>
              <a:rPr lang="cs-CZ" dirty="0" err="1"/>
              <a:t>Márie</a:t>
            </a:r>
            <a:r>
              <a:rPr lang="cs-CZ" dirty="0"/>
              <a:t> Pomocnice, </a:t>
            </a:r>
            <a:r>
              <a:rPr lang="cs-CZ" dirty="0" err="1"/>
              <a:t>ktoré</a:t>
            </a:r>
            <a:r>
              <a:rPr lang="cs-CZ" dirty="0"/>
              <a:t> </a:t>
            </a:r>
            <a:r>
              <a:rPr lang="cs-CZ" dirty="0" err="1"/>
              <a:t>sa</a:t>
            </a:r>
            <a:r>
              <a:rPr lang="cs-CZ" dirty="0"/>
              <a:t> </a:t>
            </a:r>
            <a:r>
              <a:rPr lang="cs-CZ" dirty="0" err="1"/>
              <a:t>starajú</a:t>
            </a:r>
            <a:r>
              <a:rPr lang="cs-CZ" dirty="0"/>
              <a:t> o </a:t>
            </a:r>
            <a:r>
              <a:rPr lang="cs-CZ" dirty="0" err="1"/>
              <a:t>opustené</a:t>
            </a:r>
            <a:r>
              <a:rPr lang="cs-CZ" dirty="0"/>
              <a:t> a chudobné </a:t>
            </a:r>
            <a:r>
              <a:rPr lang="cs-CZ" dirty="0" err="1"/>
              <a:t>dievčatá</a:t>
            </a:r>
            <a:r>
              <a:rPr lang="cs-CZ" dirty="0"/>
              <a:t>. V jeho práci mu pomáhal široký okruh </a:t>
            </a:r>
            <a:r>
              <a:rPr lang="cs-CZ" dirty="0" err="1"/>
              <a:t>spolupracovníkov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148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334</Words>
  <Application>Microsoft Office PowerPoint</Application>
  <PresentationFormat>Širokouhlá</PresentationFormat>
  <Paragraphs>5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Office</vt:lpstr>
      <vt:lpstr>Jan Bosco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 Bosco</dc:title>
  <dc:creator>fifo</dc:creator>
  <cp:lastModifiedBy>fifo</cp:lastModifiedBy>
  <cp:revision>1</cp:revision>
  <dcterms:created xsi:type="dcterms:W3CDTF">2023-09-27T14:19:40Z</dcterms:created>
  <dcterms:modified xsi:type="dcterms:W3CDTF">2023-09-27T14:37:07Z</dcterms:modified>
</cp:coreProperties>
</file>