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D665B0-D2EE-49AD-94B6-06612637FC11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E399FEA-4984-43C1-91B1-A5B23395BF5B}">
      <dgm:prSet/>
      <dgm:spPr/>
      <dgm:t>
        <a:bodyPr/>
        <a:lstStyle/>
        <a:p>
          <a:r>
            <a:rPr lang="sk-SK"/>
            <a:t>1. Život v tlupách</a:t>
          </a:r>
          <a:endParaRPr lang="en-US"/>
        </a:p>
      </dgm:t>
    </dgm:pt>
    <dgm:pt modelId="{97552009-5F7F-40F8-80BC-0AD72A97468D}" type="parTrans" cxnId="{D72A98A2-6124-42F8-90CE-629523876772}">
      <dgm:prSet/>
      <dgm:spPr/>
      <dgm:t>
        <a:bodyPr/>
        <a:lstStyle/>
        <a:p>
          <a:endParaRPr lang="en-US"/>
        </a:p>
      </dgm:t>
    </dgm:pt>
    <dgm:pt modelId="{5DCF4D8E-7FF9-423D-9A80-A4D8E39D21C5}" type="sibTrans" cxnId="{D72A98A2-6124-42F8-90CE-629523876772}">
      <dgm:prSet/>
      <dgm:spPr/>
      <dgm:t>
        <a:bodyPr/>
        <a:lstStyle/>
        <a:p>
          <a:endParaRPr lang="en-US"/>
        </a:p>
      </dgm:t>
    </dgm:pt>
    <dgm:pt modelId="{F09A7210-DDE8-4EE7-99E0-D08D04554EB3}">
      <dgm:prSet/>
      <dgm:spPr/>
      <dgm:t>
        <a:bodyPr/>
        <a:lstStyle/>
        <a:p>
          <a:r>
            <a:rPr lang="sk-SK"/>
            <a:t>2.život v rodoch</a:t>
          </a:r>
          <a:endParaRPr lang="en-US"/>
        </a:p>
      </dgm:t>
    </dgm:pt>
    <dgm:pt modelId="{028095E4-A6E5-4573-887E-4F7F9A21BB75}" type="parTrans" cxnId="{0DDC54E4-7B3C-4D4D-B0BD-73EA35683BFE}">
      <dgm:prSet/>
      <dgm:spPr/>
      <dgm:t>
        <a:bodyPr/>
        <a:lstStyle/>
        <a:p>
          <a:endParaRPr lang="en-US"/>
        </a:p>
      </dgm:t>
    </dgm:pt>
    <dgm:pt modelId="{3068B12F-AFD7-4057-9DA6-85DB52838D3F}" type="sibTrans" cxnId="{0DDC54E4-7B3C-4D4D-B0BD-73EA35683BFE}">
      <dgm:prSet/>
      <dgm:spPr/>
      <dgm:t>
        <a:bodyPr/>
        <a:lstStyle/>
        <a:p>
          <a:endParaRPr lang="en-US"/>
        </a:p>
      </dgm:t>
    </dgm:pt>
    <dgm:pt modelId="{6E373357-6706-4B32-9C64-D1F7E88FC941}">
      <dgm:prSet/>
      <dgm:spPr/>
      <dgm:t>
        <a:bodyPr/>
        <a:lstStyle/>
        <a:p>
          <a:r>
            <a:rPr lang="sk-SK"/>
            <a:t>Život v kmeňoch</a:t>
          </a:r>
          <a:endParaRPr lang="en-US"/>
        </a:p>
      </dgm:t>
    </dgm:pt>
    <dgm:pt modelId="{44C74850-2E52-4FE7-A5E0-2647009B00B3}" type="parTrans" cxnId="{54C4A453-F8F2-48A0-AFF2-92F84501EE7E}">
      <dgm:prSet/>
      <dgm:spPr/>
      <dgm:t>
        <a:bodyPr/>
        <a:lstStyle/>
        <a:p>
          <a:endParaRPr lang="en-US"/>
        </a:p>
      </dgm:t>
    </dgm:pt>
    <dgm:pt modelId="{5DFF68D9-13EF-4DAC-B9B4-304E900BCD96}" type="sibTrans" cxnId="{54C4A453-F8F2-48A0-AFF2-92F84501EE7E}">
      <dgm:prSet/>
      <dgm:spPr/>
      <dgm:t>
        <a:bodyPr/>
        <a:lstStyle/>
        <a:p>
          <a:endParaRPr lang="en-US"/>
        </a:p>
      </dgm:t>
    </dgm:pt>
    <dgm:pt modelId="{F7A93577-44F1-46AA-860E-30CA0274CDA1}">
      <dgm:prSet/>
      <dgm:spPr/>
      <dgm:t>
        <a:bodyPr/>
        <a:lstStyle/>
        <a:p>
          <a:r>
            <a:rPr lang="sk-SK"/>
            <a:t>Život v štáte</a:t>
          </a:r>
          <a:endParaRPr lang="en-US"/>
        </a:p>
      </dgm:t>
    </dgm:pt>
    <dgm:pt modelId="{4B5C3894-05A8-4BE2-8452-4A458F5B6F76}" type="parTrans" cxnId="{AD7345A2-AD1B-4C1B-B8DE-66E300D00E4F}">
      <dgm:prSet/>
      <dgm:spPr/>
      <dgm:t>
        <a:bodyPr/>
        <a:lstStyle/>
        <a:p>
          <a:endParaRPr lang="en-US"/>
        </a:p>
      </dgm:t>
    </dgm:pt>
    <dgm:pt modelId="{FA151471-4870-4B3D-912A-EFCC9D3558E8}" type="sibTrans" cxnId="{AD7345A2-AD1B-4C1B-B8DE-66E300D00E4F}">
      <dgm:prSet/>
      <dgm:spPr/>
      <dgm:t>
        <a:bodyPr/>
        <a:lstStyle/>
        <a:p>
          <a:endParaRPr lang="en-US"/>
        </a:p>
      </dgm:t>
    </dgm:pt>
    <dgm:pt modelId="{09D09E94-749E-4F5F-98EA-C0C4835BEB7C}" type="pres">
      <dgm:prSet presAssocID="{16D665B0-D2EE-49AD-94B6-06612637FC11}" presName="Name0" presStyleCnt="0">
        <dgm:presLayoutVars>
          <dgm:dir/>
          <dgm:animLvl val="lvl"/>
          <dgm:resizeHandles val="exact"/>
        </dgm:presLayoutVars>
      </dgm:prSet>
      <dgm:spPr/>
    </dgm:pt>
    <dgm:pt modelId="{4BB14DC3-1639-40A4-9AB2-AE085D376DDA}" type="pres">
      <dgm:prSet presAssocID="{DE399FEA-4984-43C1-91B1-A5B23395BF5B}" presName="linNode" presStyleCnt="0"/>
      <dgm:spPr/>
    </dgm:pt>
    <dgm:pt modelId="{5235D5AE-C41B-4390-BE7F-174A6F316F93}" type="pres">
      <dgm:prSet presAssocID="{DE399FEA-4984-43C1-91B1-A5B23395BF5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039219D6-3FE3-4D72-969A-C560DCE35C61}" type="pres">
      <dgm:prSet presAssocID="{5DCF4D8E-7FF9-423D-9A80-A4D8E39D21C5}" presName="sp" presStyleCnt="0"/>
      <dgm:spPr/>
    </dgm:pt>
    <dgm:pt modelId="{6A8FD95F-25AD-4CAF-9020-18413A0D431B}" type="pres">
      <dgm:prSet presAssocID="{F09A7210-DDE8-4EE7-99E0-D08D04554EB3}" presName="linNode" presStyleCnt="0"/>
      <dgm:spPr/>
    </dgm:pt>
    <dgm:pt modelId="{08571044-8537-4E72-B157-89BF15D8ACD6}" type="pres">
      <dgm:prSet presAssocID="{F09A7210-DDE8-4EE7-99E0-D08D04554EB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9266C5D-ACF4-4134-A5CA-F031767F9956}" type="pres">
      <dgm:prSet presAssocID="{3068B12F-AFD7-4057-9DA6-85DB52838D3F}" presName="sp" presStyleCnt="0"/>
      <dgm:spPr/>
    </dgm:pt>
    <dgm:pt modelId="{B5B0870A-603F-4BC0-BCB4-8A4CF6E05B20}" type="pres">
      <dgm:prSet presAssocID="{6E373357-6706-4B32-9C64-D1F7E88FC941}" presName="linNode" presStyleCnt="0"/>
      <dgm:spPr/>
    </dgm:pt>
    <dgm:pt modelId="{CC3A0588-E0F7-4289-8875-0AA6A4DC6932}" type="pres">
      <dgm:prSet presAssocID="{6E373357-6706-4B32-9C64-D1F7E88FC94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27E1CF0-44BC-4B4E-91CF-82C2E156AF8D}" type="pres">
      <dgm:prSet presAssocID="{5DFF68D9-13EF-4DAC-B9B4-304E900BCD96}" presName="sp" presStyleCnt="0"/>
      <dgm:spPr/>
    </dgm:pt>
    <dgm:pt modelId="{757F02AE-E5F5-427A-92D9-BE504FE39A10}" type="pres">
      <dgm:prSet presAssocID="{F7A93577-44F1-46AA-860E-30CA0274CDA1}" presName="linNode" presStyleCnt="0"/>
      <dgm:spPr/>
    </dgm:pt>
    <dgm:pt modelId="{413A1F98-3233-4C88-90FD-177CC65DF719}" type="pres">
      <dgm:prSet presAssocID="{F7A93577-44F1-46AA-860E-30CA0274CDA1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C06C5C44-532D-4F7B-8A4C-A179C82B094C}" type="presOf" srcId="{F7A93577-44F1-46AA-860E-30CA0274CDA1}" destId="{413A1F98-3233-4C88-90FD-177CC65DF719}" srcOrd="0" destOrd="0" presId="urn:microsoft.com/office/officeart/2005/8/layout/vList5"/>
    <dgm:cxn modelId="{03DBFD44-846E-4C1E-9025-C634D77ACD46}" type="presOf" srcId="{6E373357-6706-4B32-9C64-D1F7E88FC941}" destId="{CC3A0588-E0F7-4289-8875-0AA6A4DC6932}" srcOrd="0" destOrd="0" presId="urn:microsoft.com/office/officeart/2005/8/layout/vList5"/>
    <dgm:cxn modelId="{22494445-7B23-477A-AB62-0020F6B332D3}" type="presOf" srcId="{DE399FEA-4984-43C1-91B1-A5B23395BF5B}" destId="{5235D5AE-C41B-4390-BE7F-174A6F316F93}" srcOrd="0" destOrd="0" presId="urn:microsoft.com/office/officeart/2005/8/layout/vList5"/>
    <dgm:cxn modelId="{54C4A453-F8F2-48A0-AFF2-92F84501EE7E}" srcId="{16D665B0-D2EE-49AD-94B6-06612637FC11}" destId="{6E373357-6706-4B32-9C64-D1F7E88FC941}" srcOrd="2" destOrd="0" parTransId="{44C74850-2E52-4FE7-A5E0-2647009B00B3}" sibTransId="{5DFF68D9-13EF-4DAC-B9B4-304E900BCD96}"/>
    <dgm:cxn modelId="{AD7345A2-AD1B-4C1B-B8DE-66E300D00E4F}" srcId="{16D665B0-D2EE-49AD-94B6-06612637FC11}" destId="{F7A93577-44F1-46AA-860E-30CA0274CDA1}" srcOrd="3" destOrd="0" parTransId="{4B5C3894-05A8-4BE2-8452-4A458F5B6F76}" sibTransId="{FA151471-4870-4B3D-912A-EFCC9D3558E8}"/>
    <dgm:cxn modelId="{D72A98A2-6124-42F8-90CE-629523876772}" srcId="{16D665B0-D2EE-49AD-94B6-06612637FC11}" destId="{DE399FEA-4984-43C1-91B1-A5B23395BF5B}" srcOrd="0" destOrd="0" parTransId="{97552009-5F7F-40F8-80BC-0AD72A97468D}" sibTransId="{5DCF4D8E-7FF9-423D-9A80-A4D8E39D21C5}"/>
    <dgm:cxn modelId="{82221EB9-6F8E-4B3F-B37E-E93921975864}" type="presOf" srcId="{F09A7210-DDE8-4EE7-99E0-D08D04554EB3}" destId="{08571044-8537-4E72-B157-89BF15D8ACD6}" srcOrd="0" destOrd="0" presId="urn:microsoft.com/office/officeart/2005/8/layout/vList5"/>
    <dgm:cxn modelId="{3841EADC-1251-41B6-BC2D-0F6A85307DA3}" type="presOf" srcId="{16D665B0-D2EE-49AD-94B6-06612637FC11}" destId="{09D09E94-749E-4F5F-98EA-C0C4835BEB7C}" srcOrd="0" destOrd="0" presId="urn:microsoft.com/office/officeart/2005/8/layout/vList5"/>
    <dgm:cxn modelId="{0DDC54E4-7B3C-4D4D-B0BD-73EA35683BFE}" srcId="{16D665B0-D2EE-49AD-94B6-06612637FC11}" destId="{F09A7210-DDE8-4EE7-99E0-D08D04554EB3}" srcOrd="1" destOrd="0" parTransId="{028095E4-A6E5-4573-887E-4F7F9A21BB75}" sibTransId="{3068B12F-AFD7-4057-9DA6-85DB52838D3F}"/>
    <dgm:cxn modelId="{4A0B6733-2D57-45A3-BA2F-65DED757BDC0}" type="presParOf" srcId="{09D09E94-749E-4F5F-98EA-C0C4835BEB7C}" destId="{4BB14DC3-1639-40A4-9AB2-AE085D376DDA}" srcOrd="0" destOrd="0" presId="urn:microsoft.com/office/officeart/2005/8/layout/vList5"/>
    <dgm:cxn modelId="{C92F1117-FD9D-4F5E-BB5E-F6630D50BB5A}" type="presParOf" srcId="{4BB14DC3-1639-40A4-9AB2-AE085D376DDA}" destId="{5235D5AE-C41B-4390-BE7F-174A6F316F93}" srcOrd="0" destOrd="0" presId="urn:microsoft.com/office/officeart/2005/8/layout/vList5"/>
    <dgm:cxn modelId="{5F25CF58-41C6-4686-8438-6A888A258D86}" type="presParOf" srcId="{09D09E94-749E-4F5F-98EA-C0C4835BEB7C}" destId="{039219D6-3FE3-4D72-969A-C560DCE35C61}" srcOrd="1" destOrd="0" presId="urn:microsoft.com/office/officeart/2005/8/layout/vList5"/>
    <dgm:cxn modelId="{3A7D8DCD-019E-4850-9AC3-01BC6296B14D}" type="presParOf" srcId="{09D09E94-749E-4F5F-98EA-C0C4835BEB7C}" destId="{6A8FD95F-25AD-4CAF-9020-18413A0D431B}" srcOrd="2" destOrd="0" presId="urn:microsoft.com/office/officeart/2005/8/layout/vList5"/>
    <dgm:cxn modelId="{7A8C4AD2-217B-4322-86E3-91CFB7DB72AB}" type="presParOf" srcId="{6A8FD95F-25AD-4CAF-9020-18413A0D431B}" destId="{08571044-8537-4E72-B157-89BF15D8ACD6}" srcOrd="0" destOrd="0" presId="urn:microsoft.com/office/officeart/2005/8/layout/vList5"/>
    <dgm:cxn modelId="{512CB50F-B7E8-467F-8905-4C7E1AEAD19A}" type="presParOf" srcId="{09D09E94-749E-4F5F-98EA-C0C4835BEB7C}" destId="{B9266C5D-ACF4-4134-A5CA-F031767F9956}" srcOrd="3" destOrd="0" presId="urn:microsoft.com/office/officeart/2005/8/layout/vList5"/>
    <dgm:cxn modelId="{A8CAFCD5-4994-404A-8877-0A0EAA896C38}" type="presParOf" srcId="{09D09E94-749E-4F5F-98EA-C0C4835BEB7C}" destId="{B5B0870A-603F-4BC0-BCB4-8A4CF6E05B20}" srcOrd="4" destOrd="0" presId="urn:microsoft.com/office/officeart/2005/8/layout/vList5"/>
    <dgm:cxn modelId="{852AC1BD-DD37-4975-8C34-4F67D2D6B53B}" type="presParOf" srcId="{B5B0870A-603F-4BC0-BCB4-8A4CF6E05B20}" destId="{CC3A0588-E0F7-4289-8875-0AA6A4DC6932}" srcOrd="0" destOrd="0" presId="urn:microsoft.com/office/officeart/2005/8/layout/vList5"/>
    <dgm:cxn modelId="{6B720D6F-1208-4116-A3DF-25E3462104EF}" type="presParOf" srcId="{09D09E94-749E-4F5F-98EA-C0C4835BEB7C}" destId="{A27E1CF0-44BC-4B4E-91CF-82C2E156AF8D}" srcOrd="5" destOrd="0" presId="urn:microsoft.com/office/officeart/2005/8/layout/vList5"/>
    <dgm:cxn modelId="{85242C29-5A66-4828-9172-044B89EA35AF}" type="presParOf" srcId="{09D09E94-749E-4F5F-98EA-C0C4835BEB7C}" destId="{757F02AE-E5F5-427A-92D9-BE504FE39A10}" srcOrd="6" destOrd="0" presId="urn:microsoft.com/office/officeart/2005/8/layout/vList5"/>
    <dgm:cxn modelId="{73F92673-AB41-44E3-A3F4-431FDCA8EF39}" type="presParOf" srcId="{757F02AE-E5F5-427A-92D9-BE504FE39A10}" destId="{413A1F98-3233-4C88-90FD-177CC65DF71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5D5AE-C41B-4390-BE7F-174A6F316F93}">
      <dsp:nvSpPr>
        <dsp:cNvPr id="0" name=""/>
        <dsp:cNvSpPr/>
      </dsp:nvSpPr>
      <dsp:spPr>
        <a:xfrm>
          <a:off x="3077802" y="2048"/>
          <a:ext cx="3462527" cy="9853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100" kern="1200"/>
            <a:t>1. Život v tlupách</a:t>
          </a:r>
          <a:endParaRPr lang="en-US" sz="3100" kern="1200"/>
        </a:p>
      </dsp:txBody>
      <dsp:txXfrm>
        <a:off x="3125905" y="50151"/>
        <a:ext cx="3366321" cy="889187"/>
      </dsp:txXfrm>
    </dsp:sp>
    <dsp:sp modelId="{08571044-8537-4E72-B157-89BF15D8ACD6}">
      <dsp:nvSpPr>
        <dsp:cNvPr id="0" name=""/>
        <dsp:cNvSpPr/>
      </dsp:nvSpPr>
      <dsp:spPr>
        <a:xfrm>
          <a:off x="3077802" y="1036712"/>
          <a:ext cx="3462527" cy="98539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100" kern="1200"/>
            <a:t>2.život v rodoch</a:t>
          </a:r>
          <a:endParaRPr lang="en-US" sz="3100" kern="1200"/>
        </a:p>
      </dsp:txBody>
      <dsp:txXfrm>
        <a:off x="3125905" y="1084815"/>
        <a:ext cx="3366321" cy="889187"/>
      </dsp:txXfrm>
    </dsp:sp>
    <dsp:sp modelId="{CC3A0588-E0F7-4289-8875-0AA6A4DC6932}">
      <dsp:nvSpPr>
        <dsp:cNvPr id="0" name=""/>
        <dsp:cNvSpPr/>
      </dsp:nvSpPr>
      <dsp:spPr>
        <a:xfrm>
          <a:off x="3077802" y="2071375"/>
          <a:ext cx="3462527" cy="98539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100" kern="1200"/>
            <a:t>Život v kmeňoch</a:t>
          </a:r>
          <a:endParaRPr lang="en-US" sz="3100" kern="1200"/>
        </a:p>
      </dsp:txBody>
      <dsp:txXfrm>
        <a:off x="3125905" y="2119478"/>
        <a:ext cx="3366321" cy="889187"/>
      </dsp:txXfrm>
    </dsp:sp>
    <dsp:sp modelId="{413A1F98-3233-4C88-90FD-177CC65DF719}">
      <dsp:nvSpPr>
        <dsp:cNvPr id="0" name=""/>
        <dsp:cNvSpPr/>
      </dsp:nvSpPr>
      <dsp:spPr>
        <a:xfrm>
          <a:off x="3077802" y="3106039"/>
          <a:ext cx="3462527" cy="9853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100" kern="1200"/>
            <a:t>Život v štáte</a:t>
          </a:r>
          <a:endParaRPr lang="en-US" sz="3100" kern="1200"/>
        </a:p>
      </dsp:txBody>
      <dsp:txXfrm>
        <a:off x="3125905" y="3154142"/>
        <a:ext cx="3366321" cy="889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59C2-53D2-4F34-8669-B93550795084}" type="datetimeFigureOut">
              <a:rPr lang="sk-SK" smtClean="0"/>
              <a:t>08.09.2021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243E-BBFB-4C16-8A2B-C88BC3E116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397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59C2-53D2-4F34-8669-B93550795084}" type="datetimeFigureOut">
              <a:rPr lang="sk-SK" smtClean="0"/>
              <a:t>08.09.2021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243E-BBFB-4C16-8A2B-C88BC3E116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477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59C2-53D2-4F34-8669-B93550795084}" type="datetimeFigureOut">
              <a:rPr lang="sk-SK" smtClean="0"/>
              <a:t>08.09.2021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243E-BBFB-4C16-8A2B-C88BC3E11601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259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59C2-53D2-4F34-8669-B93550795084}" type="datetimeFigureOut">
              <a:rPr lang="sk-SK" smtClean="0"/>
              <a:t>08.09.2021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243E-BBFB-4C16-8A2B-C88BC3E116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688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59C2-53D2-4F34-8669-B93550795084}" type="datetimeFigureOut">
              <a:rPr lang="sk-SK" smtClean="0"/>
              <a:t>08.09.2021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243E-BBFB-4C16-8A2B-C88BC3E11601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6777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59C2-53D2-4F34-8669-B93550795084}" type="datetimeFigureOut">
              <a:rPr lang="sk-SK" smtClean="0"/>
              <a:t>08.09.2021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243E-BBFB-4C16-8A2B-C88BC3E116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7469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59C2-53D2-4F34-8669-B93550795084}" type="datetimeFigureOut">
              <a:rPr lang="sk-SK" smtClean="0"/>
              <a:t>08.09.2021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243E-BBFB-4C16-8A2B-C88BC3E116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8703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59C2-53D2-4F34-8669-B93550795084}" type="datetimeFigureOut">
              <a:rPr lang="sk-SK" smtClean="0"/>
              <a:t>08.09.2021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243E-BBFB-4C16-8A2B-C88BC3E116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791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59C2-53D2-4F34-8669-B93550795084}" type="datetimeFigureOut">
              <a:rPr lang="sk-SK" smtClean="0"/>
              <a:t>08.09.2021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243E-BBFB-4C16-8A2B-C88BC3E116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780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59C2-53D2-4F34-8669-B93550795084}" type="datetimeFigureOut">
              <a:rPr lang="sk-SK" smtClean="0"/>
              <a:t>08.09.2021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243E-BBFB-4C16-8A2B-C88BC3E116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276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59C2-53D2-4F34-8669-B93550795084}" type="datetimeFigureOut">
              <a:rPr lang="sk-SK" smtClean="0"/>
              <a:t>08.09.2021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243E-BBFB-4C16-8A2B-C88BC3E116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581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59C2-53D2-4F34-8669-B93550795084}" type="datetimeFigureOut">
              <a:rPr lang="sk-SK" smtClean="0"/>
              <a:t>08.09.2021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243E-BBFB-4C16-8A2B-C88BC3E116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330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59C2-53D2-4F34-8669-B93550795084}" type="datetimeFigureOut">
              <a:rPr lang="sk-SK" smtClean="0"/>
              <a:t>08.09.2021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243E-BBFB-4C16-8A2B-C88BC3E116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880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59C2-53D2-4F34-8669-B93550795084}" type="datetimeFigureOut">
              <a:rPr lang="sk-SK" smtClean="0"/>
              <a:t>08.09.2021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243E-BBFB-4C16-8A2B-C88BC3E116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424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59C2-53D2-4F34-8669-B93550795084}" type="datetimeFigureOut">
              <a:rPr lang="sk-SK" smtClean="0"/>
              <a:t>08.09.2021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243E-BBFB-4C16-8A2B-C88BC3E116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558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59C2-53D2-4F34-8669-B93550795084}" type="datetimeFigureOut">
              <a:rPr lang="sk-SK" smtClean="0"/>
              <a:t>08.09.2021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243E-BBFB-4C16-8A2B-C88BC3E116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645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D59C2-53D2-4F34-8669-B93550795084}" type="datetimeFigureOut">
              <a:rPr lang="sk-SK" smtClean="0"/>
              <a:t>08.09.2021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A4243E-BBFB-4C16-8A2B-C88BC3E116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652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0AE595-A16F-4AB6-8A3E-DD8421FD7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tx1"/>
                </a:solidFill>
              </a:rPr>
              <a:t>Vznik a vývoj ľudskej spoločnosti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830E608-D916-424F-965A-5C115BE1B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1563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74998A-D226-4DAD-9133-434BEB633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583097"/>
            <a:ext cx="5300870" cy="5138226"/>
          </a:xfrm>
        </p:spPr>
        <p:txBody>
          <a:bodyPr>
            <a:normAutofit/>
          </a:bodyPr>
          <a:lstStyle/>
          <a:p>
            <a:r>
              <a:rPr lang="sk-SK" sz="2000" dirty="0">
                <a:solidFill>
                  <a:schemeClr val="tx1"/>
                </a:solidFill>
              </a:rPr>
              <a:t>Človek nežije len ako prírodná bytosť, ale aj ako </a:t>
            </a:r>
            <a:r>
              <a:rPr lang="sk-SK" sz="2000" b="1" dirty="0">
                <a:solidFill>
                  <a:schemeClr val="tx1"/>
                </a:solidFill>
              </a:rPr>
              <a:t>spoločenská.</a:t>
            </a:r>
          </a:p>
          <a:p>
            <a:r>
              <a:rPr lang="sk-SK" sz="2000" dirty="0">
                <a:solidFill>
                  <a:schemeClr val="tx1"/>
                </a:solidFill>
              </a:rPr>
              <a:t>Spoločenská podstata človeka sa prejavuje v každodennom živote v rodine, škole, práci, v obci, v športovom klube, v organizácii...</a:t>
            </a:r>
          </a:p>
          <a:p>
            <a:r>
              <a:rPr lang="sk-SK" sz="2000" dirty="0">
                <a:solidFill>
                  <a:schemeClr val="tx1"/>
                </a:solidFill>
                <a:highlight>
                  <a:srgbClr val="FFFF00"/>
                </a:highlight>
              </a:rPr>
              <a:t>Všetci spolu vytvárame ľudskú spoločnosť. Vznikla pred 3,8 miliónmi rokov – od lovecko-zberačskej po informačno-technologickú. </a:t>
            </a:r>
          </a:p>
          <a:p>
            <a:endParaRPr lang="sk-SK" sz="2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sk-SK" sz="2000" dirty="0">
                <a:solidFill>
                  <a:schemeClr val="tx1"/>
                </a:solidFill>
                <a:highlight>
                  <a:srgbClr val="FFFF00"/>
                </a:highlight>
              </a:rPr>
              <a:t>Sociológia= veda, ktorá študuje ľudskú spoločnosť.</a:t>
            </a:r>
          </a:p>
        </p:txBody>
      </p:sp>
      <p:pic>
        <p:nvPicPr>
          <p:cNvPr id="5" name="Obrázok 4" descr="Obrázok, na ktorom je kreslenie, jedlo&#10;&#10;Automaticky generovaný popis">
            <a:extLst>
              <a:ext uri="{FF2B5EF4-FFF2-40B4-BE49-F238E27FC236}">
                <a16:creationId xmlns:a16="http://schemas.microsoft.com/office/drawing/2014/main" id="{30F7E46F-1933-44A1-8EF3-BEC7C6DA2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51" y="2822713"/>
            <a:ext cx="6648549" cy="375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1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2EDB8E6-27C4-4AB4-A1D3-78B7FA99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dirty="0">
                <a:solidFill>
                  <a:schemeClr val="tx1"/>
                </a:solidFill>
              </a:rPr>
              <a:t>Vývoj človeka na spoločenskú bytosť bol dlhodobý proces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63C9D8A7-91B6-47D8-A1C3-4D42B4EC41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87715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Obrázok 5" descr="Obrázok, na ktorom je trávnik, sedenie, medveď, skala&#10;&#10;Automaticky generovaný popis">
            <a:extLst>
              <a:ext uri="{FF2B5EF4-FFF2-40B4-BE49-F238E27FC236}">
                <a16:creationId xmlns:a16="http://schemas.microsoft.com/office/drawing/2014/main" id="{1F6AD720-FDED-498F-BCFC-6D71094A2D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250" y="2114877"/>
            <a:ext cx="4286514" cy="3597638"/>
          </a:xfrm>
          <a:prstGeom prst="rect">
            <a:avLst/>
          </a:prstGeom>
        </p:spPr>
      </p:pic>
      <p:pic>
        <p:nvPicPr>
          <p:cNvPr id="8" name="Obrázok 7" descr="Obrázok, na ktorom je osoba, skupina, vonkajšie, šport&#10;&#10;Automaticky generovaný popis">
            <a:extLst>
              <a:ext uri="{FF2B5EF4-FFF2-40B4-BE49-F238E27FC236}">
                <a16:creationId xmlns:a16="http://schemas.microsoft.com/office/drawing/2014/main" id="{18E574BD-7966-46DB-8872-322ED29E94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737" y="1837961"/>
            <a:ext cx="4172261" cy="359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FF7250-0C8C-450F-9280-772E8DB9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56" y="198783"/>
            <a:ext cx="8596668" cy="1320800"/>
          </a:xfrm>
        </p:spPr>
        <p:txBody>
          <a:bodyPr/>
          <a:lstStyle/>
          <a:p>
            <a:r>
              <a:rPr lang="sk-SK" dirty="0">
                <a:solidFill>
                  <a:schemeClr val="tx1"/>
                </a:solidFill>
              </a:rPr>
              <a:t>V čom sa odlišuje ľudská spoločnosť od prírodného spoločenstva.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25064B07-141A-4F6E-AB0D-7D7CFE47A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17" y="1940581"/>
            <a:ext cx="11762764" cy="4367454"/>
          </a:xfrm>
        </p:spPr>
      </p:pic>
    </p:spTree>
    <p:extLst>
      <p:ext uri="{BB962C8B-B14F-4D97-AF65-F5344CB8AC3E}">
        <p14:creationId xmlns:p14="http://schemas.microsoft.com/office/powerpoint/2010/main" val="37197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690FB2-ACFC-4BE0-93F8-C756472B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" name="Zástupný objekt pre obsah 12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9FCBD637-6554-4A41-9150-9F208D599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0" y="362255"/>
            <a:ext cx="11274159" cy="5886145"/>
          </a:xfrm>
        </p:spPr>
      </p:pic>
    </p:spTree>
    <p:extLst>
      <p:ext uri="{BB962C8B-B14F-4D97-AF65-F5344CB8AC3E}">
        <p14:creationId xmlns:p14="http://schemas.microsoft.com/office/powerpoint/2010/main" val="21269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6DCC63-CAC0-4997-92DF-6B2D48A9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527" y="0"/>
            <a:ext cx="6424440" cy="1320800"/>
          </a:xfrm>
        </p:spPr>
        <p:txBody>
          <a:bodyPr>
            <a:normAutofit/>
          </a:bodyPr>
          <a:lstStyle/>
          <a:p>
            <a:r>
              <a:rPr lang="sk-SK" dirty="0" err="1">
                <a:highlight>
                  <a:srgbClr val="FFFF00"/>
                </a:highlight>
              </a:rPr>
              <a:t>Antropogenéza</a:t>
            </a:r>
            <a:endParaRPr lang="sk-SK" dirty="0">
              <a:highlight>
                <a:srgbClr val="FFFF00"/>
              </a:highlight>
            </a:endParaRPr>
          </a:p>
        </p:txBody>
      </p:sp>
      <p:pic>
        <p:nvPicPr>
          <p:cNvPr id="5" name="Obrázok 4" descr="Obrázok, na ktorom je muž, osoba, kravata, nosenie&#10;&#10;Automaticky generovaný popis">
            <a:extLst>
              <a:ext uri="{FF2B5EF4-FFF2-40B4-BE49-F238E27FC236}">
                <a16:creationId xmlns:a16="http://schemas.microsoft.com/office/drawing/2014/main" id="{FEF66582-4348-4894-AE9F-3E99901A8F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08" r="12397" b="9090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6819613-6A00-46B4-BF81-45510D0C4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083" y="971778"/>
            <a:ext cx="7555230" cy="1585891"/>
          </a:xfrm>
        </p:spPr>
        <p:txBody>
          <a:bodyPr>
            <a:normAutofit/>
          </a:bodyPr>
          <a:lstStyle/>
          <a:p>
            <a:r>
              <a:rPr lang="sk-SK" dirty="0" err="1">
                <a:solidFill>
                  <a:schemeClr val="tx1"/>
                </a:solidFill>
                <a:highlight>
                  <a:srgbClr val="FFFF00"/>
                </a:highlight>
              </a:rPr>
              <a:t>Antropogenéza</a:t>
            </a:r>
            <a:r>
              <a:rPr lang="sk-SK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sk-SK" dirty="0">
                <a:solidFill>
                  <a:schemeClr val="tx1"/>
                </a:solidFill>
              </a:rPr>
              <a:t>– je vývoj človeka z najjednoduchších foriem po dnes žijúci druh </a:t>
            </a:r>
            <a:r>
              <a:rPr lang="sk-SK" dirty="0" err="1">
                <a:solidFill>
                  <a:schemeClr val="tx1"/>
                </a:solidFill>
              </a:rPr>
              <a:t>Homo</a:t>
            </a:r>
            <a:r>
              <a:rPr lang="sk-SK" dirty="0">
                <a:solidFill>
                  <a:schemeClr val="tx1"/>
                </a:solidFill>
              </a:rPr>
              <a:t> sapiens </a:t>
            </a:r>
            <a:r>
              <a:rPr lang="sk-SK" dirty="0" err="1">
                <a:solidFill>
                  <a:schemeClr val="tx1"/>
                </a:solidFill>
              </a:rPr>
              <a:t>sapiens</a:t>
            </a:r>
            <a:r>
              <a:rPr lang="sk-SK" dirty="0">
                <a:solidFill>
                  <a:schemeClr val="tx1"/>
                </a:solidFill>
              </a:rPr>
              <a:t>.</a:t>
            </a:r>
          </a:p>
          <a:p>
            <a:r>
              <a:rPr lang="sk-SK" dirty="0">
                <a:solidFill>
                  <a:schemeClr val="tx1"/>
                </a:solidFill>
                <a:highlight>
                  <a:srgbClr val="FFFF00"/>
                </a:highlight>
              </a:rPr>
              <a:t>Charles Darwin </a:t>
            </a:r>
            <a:r>
              <a:rPr lang="sk-SK" dirty="0">
                <a:solidFill>
                  <a:schemeClr val="tx1"/>
                </a:solidFill>
              </a:rPr>
              <a:t>– bol zakladateľ evolučnej teórie.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F15287CD-9D15-437E-965A-EF0715C7E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102" y="2107097"/>
            <a:ext cx="9884898" cy="475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9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063866-5F7D-4D29-B118-FA9CDCFC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55FFF57-FC1C-43E6-99E9-01729390E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200" dirty="0"/>
              <a:t>Tvorivá úloha:</a:t>
            </a:r>
          </a:p>
          <a:p>
            <a:r>
              <a:rPr lang="sk-SK" sz="3200" dirty="0"/>
              <a:t>Napíš do zošita krátke zamyslenie: </a:t>
            </a:r>
          </a:p>
          <a:p>
            <a:pPr marL="0" indent="0" algn="ctr">
              <a:buNone/>
            </a:pPr>
            <a:r>
              <a:rPr lang="sk-SK" sz="3200" b="1" dirty="0">
                <a:latin typeface="Cavolini" panose="020B0502040204020203" pitchFamily="66" charset="0"/>
                <a:cs typeface="Cavolini" panose="020B0502040204020203" pitchFamily="66" charset="0"/>
              </a:rPr>
              <a:t>Kam kráča ľudská spoločnosť?</a:t>
            </a:r>
          </a:p>
          <a:p>
            <a:pPr marL="0" indent="0">
              <a:buNone/>
            </a:pPr>
            <a:r>
              <a:rPr lang="sk-SK" sz="3200" b="1" dirty="0">
                <a:latin typeface="Cavolini" panose="020B0502040204020203" pitchFamily="66" charset="0"/>
                <a:cs typeface="Cavolini" panose="020B0502040204020203" pitchFamily="66" charset="0"/>
              </a:rPr>
              <a:t>  </a:t>
            </a:r>
            <a:r>
              <a:rPr lang="sk-SK" sz="3200" dirty="0">
                <a:cs typeface="Cavolini" panose="020B0502040204020203" pitchFamily="66" charset="0"/>
              </a:rPr>
              <a:t>Rozsah:  5 – 10 viet. </a:t>
            </a:r>
          </a:p>
        </p:txBody>
      </p:sp>
    </p:spTree>
    <p:extLst>
      <p:ext uri="{BB962C8B-B14F-4D97-AF65-F5344CB8AC3E}">
        <p14:creationId xmlns:p14="http://schemas.microsoft.com/office/powerpoint/2010/main" val="418217452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149</Words>
  <Application>Microsoft Office PowerPoint</Application>
  <PresentationFormat>Širokouhlá</PresentationFormat>
  <Paragraphs>19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Arial</vt:lpstr>
      <vt:lpstr>Cavolini</vt:lpstr>
      <vt:lpstr>Trebuchet MS</vt:lpstr>
      <vt:lpstr>Wingdings 3</vt:lpstr>
      <vt:lpstr>Fazeta</vt:lpstr>
      <vt:lpstr>Vznik a vývoj ľudskej spoločnosti</vt:lpstr>
      <vt:lpstr>Prezentácia programu PowerPoint</vt:lpstr>
      <vt:lpstr>Vývoj človeka na spoločenskú bytosť bol dlhodobý proces</vt:lpstr>
      <vt:lpstr>V čom sa odlišuje ľudská spoločnosť od prírodného spoločenstva.</vt:lpstr>
      <vt:lpstr>Prezentácia programu PowerPoint</vt:lpstr>
      <vt:lpstr>Antropogenéza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Vznik a vývoj ľudskej spoločnosti</dc:title>
  <dc:creator>takac.tomas1863@gmail.com</dc:creator>
  <cp:lastModifiedBy>Patrícia Kurtová</cp:lastModifiedBy>
  <cp:revision>12</cp:revision>
  <dcterms:created xsi:type="dcterms:W3CDTF">2020-08-30T11:58:32Z</dcterms:created>
  <dcterms:modified xsi:type="dcterms:W3CDTF">2021-09-08T18:03:35Z</dcterms:modified>
</cp:coreProperties>
</file>