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WMegbYN79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44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www.youtube.com/watch?v=QWMegbYN79I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392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45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8951" r="36090" b="35203"/>
          <a:stretch/>
        </p:blipFill>
        <p:spPr bwMode="auto">
          <a:xfrm>
            <a:off x="10990" y="1124744"/>
            <a:ext cx="9073005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4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18725" r="35254" b="35563"/>
          <a:stretch/>
        </p:blipFill>
        <p:spPr bwMode="auto">
          <a:xfrm>
            <a:off x="467544" y="1340768"/>
            <a:ext cx="839985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16445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Prezentácia na obrazovke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1</cp:revision>
  <dcterms:created xsi:type="dcterms:W3CDTF">2023-02-20T06:54:46Z</dcterms:created>
  <dcterms:modified xsi:type="dcterms:W3CDTF">2023-02-20T06:57:33Z</dcterms:modified>
</cp:coreProperties>
</file>