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341" r:id="rId7"/>
    <p:sldId id="342" r:id="rId8"/>
    <p:sldId id="309" r:id="rId9"/>
    <p:sldId id="343" r:id="rId10"/>
    <p:sldId id="3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6" autoAdjust="0"/>
    <p:restoredTop sz="94660"/>
  </p:normalViewPr>
  <p:slideViewPr>
    <p:cSldViewPr snapToGrid="0" showGuides="1">
      <p:cViewPr>
        <p:scale>
          <a:sx n="108" d="100"/>
          <a:sy n="108" d="100"/>
        </p:scale>
        <p:origin x="-10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7A5AC067-187B-438B-9121-1EF6986216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121746" y="0"/>
            <a:ext cx="7948508" cy="3974254"/>
          </a:xfrm>
          <a:custGeom>
            <a:avLst/>
            <a:gdLst>
              <a:gd name="connsiteX0" fmla="*/ 0 w 7948508"/>
              <a:gd name="connsiteY0" fmla="*/ 0 h 3974254"/>
              <a:gd name="connsiteX1" fmla="*/ 7948508 w 7948508"/>
              <a:gd name="connsiteY1" fmla="*/ 0 h 3974254"/>
              <a:gd name="connsiteX2" fmla="*/ 3974254 w 7948508"/>
              <a:gd name="connsiteY2" fmla="*/ 3974254 h 39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8508" h="3974254">
                <a:moveTo>
                  <a:pt x="0" y="0"/>
                </a:moveTo>
                <a:lnTo>
                  <a:pt x="7948508" y="0"/>
                </a:lnTo>
                <a:lnTo>
                  <a:pt x="3974254" y="39742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6E213D48-68B4-4E13-888D-8D9CD6CA797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346462" y="0"/>
            <a:ext cx="9486855" cy="4547240"/>
          </a:xfrm>
          <a:custGeom>
            <a:avLst/>
            <a:gdLst>
              <a:gd name="connsiteX0" fmla="*/ 7412695 w 9486855"/>
              <a:gd name="connsiteY0" fmla="*/ 0 h 4547240"/>
              <a:gd name="connsiteX1" fmla="*/ 8025160 w 9486855"/>
              <a:gd name="connsiteY1" fmla="*/ 0 h 4547240"/>
              <a:gd name="connsiteX2" fmla="*/ 7781039 w 9486855"/>
              <a:gd name="connsiteY2" fmla="*/ 294875 h 4547240"/>
              <a:gd name="connsiteX3" fmla="*/ 7726126 w 9486855"/>
              <a:gd name="connsiteY3" fmla="*/ 258215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3705338 w 9486855"/>
              <a:gd name="connsiteY14" fmla="*/ 0 h 4547240"/>
              <a:gd name="connsiteX15" fmla="*/ 4826842 w 9486855"/>
              <a:gd name="connsiteY15" fmla="*/ 0 h 4547240"/>
              <a:gd name="connsiteX16" fmla="*/ 9453939 w 9486855"/>
              <a:gd name="connsiteY16" fmla="*/ 3811964 h 4547240"/>
              <a:gd name="connsiteX17" fmla="*/ 9486855 w 9486855"/>
              <a:gd name="connsiteY17" fmla="*/ 3845156 h 4547240"/>
              <a:gd name="connsiteX18" fmla="*/ 9037976 w 9486855"/>
              <a:gd name="connsiteY18" fmla="*/ 4387359 h 4547240"/>
              <a:gd name="connsiteX19" fmla="*/ 9000514 w 9486855"/>
              <a:gd name="connsiteY19" fmla="*/ 4362349 h 4547240"/>
              <a:gd name="connsiteX20" fmla="*/ 2469555 w 9486855"/>
              <a:gd name="connsiteY20" fmla="*/ 0 h 4547240"/>
              <a:gd name="connsiteX21" fmla="*/ 3591059 w 9486855"/>
              <a:gd name="connsiteY21" fmla="*/ 0 h 4547240"/>
              <a:gd name="connsiteX22" fmla="*/ 7399197 w 9486855"/>
              <a:gd name="connsiteY22" fmla="*/ 3137277 h 4547240"/>
              <a:gd name="connsiteX23" fmla="*/ 7416431 w 9486855"/>
              <a:gd name="connsiteY23" fmla="*/ 3154229 h 4547240"/>
              <a:gd name="connsiteX24" fmla="*/ 6964295 w 9486855"/>
              <a:gd name="connsiteY24" fmla="*/ 3700365 h 4547240"/>
              <a:gd name="connsiteX25" fmla="*/ 6945772 w 9486855"/>
              <a:gd name="connsiteY25" fmla="*/ 3687663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0 w 9486855"/>
              <a:gd name="connsiteY30" fmla="*/ 0 h 4547240"/>
              <a:gd name="connsiteX31" fmla="*/ 1119492 w 9486855"/>
              <a:gd name="connsiteY31" fmla="*/ 0 h 4547240"/>
              <a:gd name="connsiteX32" fmla="*/ 5077250 w 9486855"/>
              <a:gd name="connsiteY32" fmla="*/ 3260539 h 4547240"/>
              <a:gd name="connsiteX33" fmla="*/ 4622500 w 9486855"/>
              <a:gd name="connsiteY33" fmla="*/ 3809833 h 4547240"/>
              <a:gd name="connsiteX34" fmla="*/ 8977 w 9486855"/>
              <a:gd name="connsiteY34" fmla="*/ 9054 h 4547240"/>
              <a:gd name="connsiteX0" fmla="*/ 7412695 w 9486855"/>
              <a:gd name="connsiteY0" fmla="*/ 0 h 4547240"/>
              <a:gd name="connsiteX1" fmla="*/ 7781039 w 9486855"/>
              <a:gd name="connsiteY1" fmla="*/ 294875 h 4547240"/>
              <a:gd name="connsiteX2" fmla="*/ 7726126 w 9486855"/>
              <a:gd name="connsiteY2" fmla="*/ 258215 h 4547240"/>
              <a:gd name="connsiteX3" fmla="*/ 7412695 w 9486855"/>
              <a:gd name="connsiteY3" fmla="*/ 0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6176909 w 9486855"/>
              <a:gd name="connsiteY8" fmla="*/ 0 h 4547240"/>
              <a:gd name="connsiteX9" fmla="*/ 4941124 w 9486855"/>
              <a:gd name="connsiteY9" fmla="*/ 0 h 4547240"/>
              <a:gd name="connsiteX10" fmla="*/ 6062628 w 9486855"/>
              <a:gd name="connsiteY10" fmla="*/ 0 h 4547240"/>
              <a:gd name="connsiteX11" fmla="*/ 9064045 w 9486855"/>
              <a:gd name="connsiteY11" fmla="*/ 2472672 h 4547240"/>
              <a:gd name="connsiteX12" fmla="*/ 9084635 w 9486855"/>
              <a:gd name="connsiteY12" fmla="*/ 2493435 h 4547240"/>
              <a:gd name="connsiteX13" fmla="*/ 8633516 w 9486855"/>
              <a:gd name="connsiteY13" fmla="*/ 3038344 h 4547240"/>
              <a:gd name="connsiteX14" fmla="*/ 8610619 w 9486855"/>
              <a:gd name="connsiteY14" fmla="*/ 3023058 h 4547240"/>
              <a:gd name="connsiteX15" fmla="*/ 4941124 w 9486855"/>
              <a:gd name="connsiteY15" fmla="*/ 0 h 4547240"/>
              <a:gd name="connsiteX16" fmla="*/ 3705338 w 9486855"/>
              <a:gd name="connsiteY16" fmla="*/ 0 h 4547240"/>
              <a:gd name="connsiteX17" fmla="*/ 4826842 w 9486855"/>
              <a:gd name="connsiteY17" fmla="*/ 0 h 4547240"/>
              <a:gd name="connsiteX18" fmla="*/ 9453939 w 9486855"/>
              <a:gd name="connsiteY18" fmla="*/ 3811964 h 4547240"/>
              <a:gd name="connsiteX19" fmla="*/ 9486855 w 9486855"/>
              <a:gd name="connsiteY19" fmla="*/ 3845156 h 4547240"/>
              <a:gd name="connsiteX20" fmla="*/ 9037976 w 9486855"/>
              <a:gd name="connsiteY20" fmla="*/ 4387359 h 4547240"/>
              <a:gd name="connsiteX21" fmla="*/ 9000514 w 9486855"/>
              <a:gd name="connsiteY21" fmla="*/ 4362349 h 4547240"/>
              <a:gd name="connsiteX22" fmla="*/ 3705338 w 9486855"/>
              <a:gd name="connsiteY22" fmla="*/ 0 h 4547240"/>
              <a:gd name="connsiteX23" fmla="*/ 2469555 w 9486855"/>
              <a:gd name="connsiteY23" fmla="*/ 0 h 4547240"/>
              <a:gd name="connsiteX24" fmla="*/ 3591059 w 9486855"/>
              <a:gd name="connsiteY24" fmla="*/ 0 h 4547240"/>
              <a:gd name="connsiteX25" fmla="*/ 7399197 w 9486855"/>
              <a:gd name="connsiteY25" fmla="*/ 3137277 h 4547240"/>
              <a:gd name="connsiteX26" fmla="*/ 7416431 w 9486855"/>
              <a:gd name="connsiteY26" fmla="*/ 3154229 h 4547240"/>
              <a:gd name="connsiteX27" fmla="*/ 6964295 w 9486855"/>
              <a:gd name="connsiteY27" fmla="*/ 3700365 h 4547240"/>
              <a:gd name="connsiteX28" fmla="*/ 6945772 w 9486855"/>
              <a:gd name="connsiteY28" fmla="*/ 3687663 h 4547240"/>
              <a:gd name="connsiteX29" fmla="*/ 2469555 w 9486855"/>
              <a:gd name="connsiteY29" fmla="*/ 0 h 4547240"/>
              <a:gd name="connsiteX30" fmla="*/ 1233769 w 9486855"/>
              <a:gd name="connsiteY30" fmla="*/ 0 h 4547240"/>
              <a:gd name="connsiteX31" fmla="*/ 2355273 w 9486855"/>
              <a:gd name="connsiteY31" fmla="*/ 0 h 4547240"/>
              <a:gd name="connsiteX32" fmla="*/ 7208121 w 9486855"/>
              <a:gd name="connsiteY32" fmla="*/ 3997945 h 4547240"/>
              <a:gd name="connsiteX33" fmla="*/ 6753370 w 9486855"/>
              <a:gd name="connsiteY33" fmla="*/ 4547240 h 4547240"/>
              <a:gd name="connsiteX34" fmla="*/ 1233769 w 9486855"/>
              <a:gd name="connsiteY34" fmla="*/ 0 h 4547240"/>
              <a:gd name="connsiteX35" fmla="*/ 0 w 9486855"/>
              <a:gd name="connsiteY35" fmla="*/ 0 h 4547240"/>
              <a:gd name="connsiteX36" fmla="*/ 1119492 w 9486855"/>
              <a:gd name="connsiteY36" fmla="*/ 0 h 4547240"/>
              <a:gd name="connsiteX37" fmla="*/ 5077250 w 9486855"/>
              <a:gd name="connsiteY37" fmla="*/ 3260539 h 4547240"/>
              <a:gd name="connsiteX38" fmla="*/ 4622500 w 9486855"/>
              <a:gd name="connsiteY38" fmla="*/ 3809833 h 4547240"/>
              <a:gd name="connsiteX39" fmla="*/ 8977 w 9486855"/>
              <a:gd name="connsiteY39" fmla="*/ 9054 h 4547240"/>
              <a:gd name="connsiteX40" fmla="*/ 0 w 9486855"/>
              <a:gd name="connsiteY40" fmla="*/ 0 h 4547240"/>
              <a:gd name="connsiteX0" fmla="*/ 7412695 w 9486855"/>
              <a:gd name="connsiteY0" fmla="*/ 0 h 4547240"/>
              <a:gd name="connsiteX1" fmla="*/ 7726126 w 9486855"/>
              <a:gd name="connsiteY1" fmla="*/ 258215 h 4547240"/>
              <a:gd name="connsiteX2" fmla="*/ 7412695 w 9486855"/>
              <a:gd name="connsiteY2" fmla="*/ 0 h 4547240"/>
              <a:gd name="connsiteX3" fmla="*/ 6176909 w 9486855"/>
              <a:gd name="connsiteY3" fmla="*/ 0 h 4547240"/>
              <a:gd name="connsiteX4" fmla="*/ 7298411 w 9486855"/>
              <a:gd name="connsiteY4" fmla="*/ 0 h 4547240"/>
              <a:gd name="connsiteX5" fmla="*/ 8325765 w 9486855"/>
              <a:gd name="connsiteY5" fmla="*/ 846370 h 4547240"/>
              <a:gd name="connsiteX6" fmla="*/ 7871015 w 9486855"/>
              <a:gd name="connsiteY6" fmla="*/ 1395664 h 4547240"/>
              <a:gd name="connsiteX7" fmla="*/ 6176909 w 9486855"/>
              <a:gd name="connsiteY7" fmla="*/ 0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4941124 w 9486855"/>
              <a:gd name="connsiteY14" fmla="*/ 0 h 4547240"/>
              <a:gd name="connsiteX15" fmla="*/ 3705338 w 9486855"/>
              <a:gd name="connsiteY15" fmla="*/ 0 h 4547240"/>
              <a:gd name="connsiteX16" fmla="*/ 4826842 w 9486855"/>
              <a:gd name="connsiteY16" fmla="*/ 0 h 4547240"/>
              <a:gd name="connsiteX17" fmla="*/ 9453939 w 9486855"/>
              <a:gd name="connsiteY17" fmla="*/ 3811964 h 4547240"/>
              <a:gd name="connsiteX18" fmla="*/ 9486855 w 9486855"/>
              <a:gd name="connsiteY18" fmla="*/ 3845156 h 4547240"/>
              <a:gd name="connsiteX19" fmla="*/ 9037976 w 9486855"/>
              <a:gd name="connsiteY19" fmla="*/ 4387359 h 4547240"/>
              <a:gd name="connsiteX20" fmla="*/ 9000514 w 9486855"/>
              <a:gd name="connsiteY20" fmla="*/ 4362349 h 4547240"/>
              <a:gd name="connsiteX21" fmla="*/ 3705338 w 9486855"/>
              <a:gd name="connsiteY21" fmla="*/ 0 h 4547240"/>
              <a:gd name="connsiteX22" fmla="*/ 2469555 w 9486855"/>
              <a:gd name="connsiteY22" fmla="*/ 0 h 4547240"/>
              <a:gd name="connsiteX23" fmla="*/ 3591059 w 9486855"/>
              <a:gd name="connsiteY23" fmla="*/ 0 h 4547240"/>
              <a:gd name="connsiteX24" fmla="*/ 7399197 w 9486855"/>
              <a:gd name="connsiteY24" fmla="*/ 3137277 h 4547240"/>
              <a:gd name="connsiteX25" fmla="*/ 7416431 w 9486855"/>
              <a:gd name="connsiteY25" fmla="*/ 3154229 h 4547240"/>
              <a:gd name="connsiteX26" fmla="*/ 6964295 w 9486855"/>
              <a:gd name="connsiteY26" fmla="*/ 3700365 h 4547240"/>
              <a:gd name="connsiteX27" fmla="*/ 6945772 w 9486855"/>
              <a:gd name="connsiteY27" fmla="*/ 3687663 h 4547240"/>
              <a:gd name="connsiteX28" fmla="*/ 2469555 w 9486855"/>
              <a:gd name="connsiteY28" fmla="*/ 0 h 4547240"/>
              <a:gd name="connsiteX29" fmla="*/ 1233769 w 9486855"/>
              <a:gd name="connsiteY29" fmla="*/ 0 h 4547240"/>
              <a:gd name="connsiteX30" fmla="*/ 2355273 w 9486855"/>
              <a:gd name="connsiteY30" fmla="*/ 0 h 4547240"/>
              <a:gd name="connsiteX31" fmla="*/ 7208121 w 9486855"/>
              <a:gd name="connsiteY31" fmla="*/ 3997945 h 4547240"/>
              <a:gd name="connsiteX32" fmla="*/ 6753370 w 9486855"/>
              <a:gd name="connsiteY32" fmla="*/ 4547240 h 4547240"/>
              <a:gd name="connsiteX33" fmla="*/ 1233769 w 9486855"/>
              <a:gd name="connsiteY33" fmla="*/ 0 h 4547240"/>
              <a:gd name="connsiteX34" fmla="*/ 0 w 9486855"/>
              <a:gd name="connsiteY34" fmla="*/ 0 h 4547240"/>
              <a:gd name="connsiteX35" fmla="*/ 1119492 w 9486855"/>
              <a:gd name="connsiteY35" fmla="*/ 0 h 4547240"/>
              <a:gd name="connsiteX36" fmla="*/ 5077250 w 9486855"/>
              <a:gd name="connsiteY36" fmla="*/ 3260539 h 4547240"/>
              <a:gd name="connsiteX37" fmla="*/ 4622500 w 9486855"/>
              <a:gd name="connsiteY37" fmla="*/ 3809833 h 4547240"/>
              <a:gd name="connsiteX38" fmla="*/ 8977 w 9486855"/>
              <a:gd name="connsiteY38" fmla="*/ 9054 h 4547240"/>
              <a:gd name="connsiteX39" fmla="*/ 0 w 9486855"/>
              <a:gd name="connsiteY39" fmla="*/ 0 h 4547240"/>
              <a:gd name="connsiteX0" fmla="*/ 6176909 w 9486855"/>
              <a:gd name="connsiteY0" fmla="*/ 0 h 4547240"/>
              <a:gd name="connsiteX1" fmla="*/ 7298411 w 9486855"/>
              <a:gd name="connsiteY1" fmla="*/ 0 h 4547240"/>
              <a:gd name="connsiteX2" fmla="*/ 8325765 w 9486855"/>
              <a:gd name="connsiteY2" fmla="*/ 846370 h 4547240"/>
              <a:gd name="connsiteX3" fmla="*/ 7871015 w 9486855"/>
              <a:gd name="connsiteY3" fmla="*/ 1395664 h 4547240"/>
              <a:gd name="connsiteX4" fmla="*/ 6176909 w 9486855"/>
              <a:gd name="connsiteY4" fmla="*/ 0 h 4547240"/>
              <a:gd name="connsiteX5" fmla="*/ 4941124 w 9486855"/>
              <a:gd name="connsiteY5" fmla="*/ 0 h 4547240"/>
              <a:gd name="connsiteX6" fmla="*/ 6062628 w 9486855"/>
              <a:gd name="connsiteY6" fmla="*/ 0 h 4547240"/>
              <a:gd name="connsiteX7" fmla="*/ 9064045 w 9486855"/>
              <a:gd name="connsiteY7" fmla="*/ 2472672 h 4547240"/>
              <a:gd name="connsiteX8" fmla="*/ 9084635 w 9486855"/>
              <a:gd name="connsiteY8" fmla="*/ 2493435 h 4547240"/>
              <a:gd name="connsiteX9" fmla="*/ 8633516 w 9486855"/>
              <a:gd name="connsiteY9" fmla="*/ 3038344 h 4547240"/>
              <a:gd name="connsiteX10" fmla="*/ 8610619 w 9486855"/>
              <a:gd name="connsiteY10" fmla="*/ 3023058 h 4547240"/>
              <a:gd name="connsiteX11" fmla="*/ 4941124 w 9486855"/>
              <a:gd name="connsiteY11" fmla="*/ 0 h 4547240"/>
              <a:gd name="connsiteX12" fmla="*/ 3705338 w 9486855"/>
              <a:gd name="connsiteY12" fmla="*/ 0 h 4547240"/>
              <a:gd name="connsiteX13" fmla="*/ 4826842 w 9486855"/>
              <a:gd name="connsiteY13" fmla="*/ 0 h 4547240"/>
              <a:gd name="connsiteX14" fmla="*/ 9453939 w 9486855"/>
              <a:gd name="connsiteY14" fmla="*/ 3811964 h 4547240"/>
              <a:gd name="connsiteX15" fmla="*/ 9486855 w 9486855"/>
              <a:gd name="connsiteY15" fmla="*/ 3845156 h 4547240"/>
              <a:gd name="connsiteX16" fmla="*/ 9037976 w 9486855"/>
              <a:gd name="connsiteY16" fmla="*/ 4387359 h 4547240"/>
              <a:gd name="connsiteX17" fmla="*/ 9000514 w 9486855"/>
              <a:gd name="connsiteY17" fmla="*/ 4362349 h 4547240"/>
              <a:gd name="connsiteX18" fmla="*/ 3705338 w 9486855"/>
              <a:gd name="connsiteY18" fmla="*/ 0 h 4547240"/>
              <a:gd name="connsiteX19" fmla="*/ 2469555 w 9486855"/>
              <a:gd name="connsiteY19" fmla="*/ 0 h 4547240"/>
              <a:gd name="connsiteX20" fmla="*/ 3591059 w 9486855"/>
              <a:gd name="connsiteY20" fmla="*/ 0 h 4547240"/>
              <a:gd name="connsiteX21" fmla="*/ 7399197 w 9486855"/>
              <a:gd name="connsiteY21" fmla="*/ 3137277 h 4547240"/>
              <a:gd name="connsiteX22" fmla="*/ 7416431 w 9486855"/>
              <a:gd name="connsiteY22" fmla="*/ 3154229 h 4547240"/>
              <a:gd name="connsiteX23" fmla="*/ 6964295 w 9486855"/>
              <a:gd name="connsiteY23" fmla="*/ 3700365 h 4547240"/>
              <a:gd name="connsiteX24" fmla="*/ 6945772 w 9486855"/>
              <a:gd name="connsiteY24" fmla="*/ 3687663 h 4547240"/>
              <a:gd name="connsiteX25" fmla="*/ 2469555 w 9486855"/>
              <a:gd name="connsiteY25" fmla="*/ 0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1233769 w 9486855"/>
              <a:gd name="connsiteY30" fmla="*/ 0 h 4547240"/>
              <a:gd name="connsiteX31" fmla="*/ 0 w 9486855"/>
              <a:gd name="connsiteY31" fmla="*/ 0 h 4547240"/>
              <a:gd name="connsiteX32" fmla="*/ 1119492 w 9486855"/>
              <a:gd name="connsiteY32" fmla="*/ 0 h 4547240"/>
              <a:gd name="connsiteX33" fmla="*/ 5077250 w 9486855"/>
              <a:gd name="connsiteY33" fmla="*/ 3260539 h 4547240"/>
              <a:gd name="connsiteX34" fmla="*/ 4622500 w 9486855"/>
              <a:gd name="connsiteY34" fmla="*/ 3809833 h 4547240"/>
              <a:gd name="connsiteX35" fmla="*/ 8977 w 9486855"/>
              <a:gd name="connsiteY35" fmla="*/ 9054 h 4547240"/>
              <a:gd name="connsiteX36" fmla="*/ 0 w 9486855"/>
              <a:gd name="connsiteY36" fmla="*/ 0 h 454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486855" h="4547240">
                <a:moveTo>
                  <a:pt x="6176909" y="0"/>
                </a:moveTo>
                <a:lnTo>
                  <a:pt x="7298411" y="0"/>
                </a:lnTo>
                <a:lnTo>
                  <a:pt x="8325765" y="846370"/>
                </a:lnTo>
                <a:lnTo>
                  <a:pt x="7871015" y="1395664"/>
                </a:lnTo>
                <a:lnTo>
                  <a:pt x="6176909" y="0"/>
                </a:lnTo>
                <a:close/>
                <a:moveTo>
                  <a:pt x="4941124" y="0"/>
                </a:moveTo>
                <a:lnTo>
                  <a:pt x="6062628" y="0"/>
                </a:lnTo>
                <a:lnTo>
                  <a:pt x="9064045" y="2472672"/>
                </a:lnTo>
                <a:lnTo>
                  <a:pt x="9084635" y="2493435"/>
                </a:lnTo>
                <a:lnTo>
                  <a:pt x="8633516" y="3038344"/>
                </a:lnTo>
                <a:lnTo>
                  <a:pt x="8610619" y="3023058"/>
                </a:lnTo>
                <a:lnTo>
                  <a:pt x="4941124" y="0"/>
                </a:lnTo>
                <a:close/>
                <a:moveTo>
                  <a:pt x="3705338" y="0"/>
                </a:moveTo>
                <a:lnTo>
                  <a:pt x="4826842" y="0"/>
                </a:lnTo>
                <a:lnTo>
                  <a:pt x="9453939" y="3811964"/>
                </a:lnTo>
                <a:lnTo>
                  <a:pt x="9486855" y="3845156"/>
                </a:lnTo>
                <a:lnTo>
                  <a:pt x="9037976" y="4387359"/>
                </a:lnTo>
                <a:lnTo>
                  <a:pt x="9000514" y="4362349"/>
                </a:lnTo>
                <a:lnTo>
                  <a:pt x="3705338" y="0"/>
                </a:lnTo>
                <a:close/>
                <a:moveTo>
                  <a:pt x="2469555" y="0"/>
                </a:moveTo>
                <a:lnTo>
                  <a:pt x="3591059" y="0"/>
                </a:lnTo>
                <a:lnTo>
                  <a:pt x="7399197" y="3137277"/>
                </a:lnTo>
                <a:lnTo>
                  <a:pt x="7416431" y="3154229"/>
                </a:lnTo>
                <a:lnTo>
                  <a:pt x="6964295" y="3700365"/>
                </a:lnTo>
                <a:lnTo>
                  <a:pt x="6945772" y="3687663"/>
                </a:lnTo>
                <a:lnTo>
                  <a:pt x="2469555" y="0"/>
                </a:lnTo>
                <a:close/>
                <a:moveTo>
                  <a:pt x="1233769" y="0"/>
                </a:moveTo>
                <a:lnTo>
                  <a:pt x="2355273" y="0"/>
                </a:lnTo>
                <a:lnTo>
                  <a:pt x="7208121" y="3997945"/>
                </a:lnTo>
                <a:lnTo>
                  <a:pt x="6753370" y="4547240"/>
                </a:lnTo>
                <a:lnTo>
                  <a:pt x="1233769" y="0"/>
                </a:lnTo>
                <a:close/>
                <a:moveTo>
                  <a:pt x="0" y="0"/>
                </a:moveTo>
                <a:lnTo>
                  <a:pt x="1119492" y="0"/>
                </a:lnTo>
                <a:lnTo>
                  <a:pt x="5077250" y="3260539"/>
                </a:lnTo>
                <a:lnTo>
                  <a:pt x="4622500" y="3809833"/>
                </a:lnTo>
                <a:lnTo>
                  <a:pt x="8977" y="90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D2B203F-D72B-4447-B1B0-385A8C47C867}"/>
              </a:ext>
            </a:extLst>
          </p:cNvPr>
          <p:cNvSpPr/>
          <p:nvPr userDrawn="1"/>
        </p:nvSpPr>
        <p:spPr>
          <a:xfrm>
            <a:off x="643994" y="5817616"/>
            <a:ext cx="5984804" cy="6062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00103C5-DE04-4983-A748-CC5B85B24699}"/>
              </a:ext>
            </a:extLst>
          </p:cNvPr>
          <p:cNvGrpSpPr/>
          <p:nvPr userDrawn="1"/>
        </p:nvGrpSpPr>
        <p:grpSpPr>
          <a:xfrm>
            <a:off x="730686" y="2893058"/>
            <a:ext cx="5898112" cy="3240613"/>
            <a:chOff x="-548507" y="477868"/>
            <a:chExt cx="11570449" cy="6357177"/>
          </a:xfrm>
        </p:grpSpPr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0EF8D218-049D-42BF-9B84-841FB8E38FB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704C4BEF-F358-46D2-A41F-F16523BFE72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69292A5-DE9D-47CC-834D-25344CB9133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0F3DE25-EA84-4E51-B40C-09B417BB6CF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3206E9E-E742-460C-BE0E-CEE4D192838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1E20A721-03EB-4AC6-9B47-5163483F110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727F4E2F-6BCD-4F24-AADA-4EFA6B0262E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B135BD5E-4EE7-42D0-99EB-67EF1127409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07003492-352F-49C0-9CAD-4F5836D3DC3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C92C5C28-EB58-4E7F-ACD5-9C4D92D2D3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="" xmlns:a16="http://schemas.microsoft.com/office/drawing/2014/main" id="{83FD4909-25BE-4E57-9404-15D1B8541FC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442C4E0F-5094-47FA-8B07-F77A23CC859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E3301C6C-D5DE-47E0-898B-3CC5733F736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49060" y="3077376"/>
            <a:ext cx="4259136" cy="26233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4B506394-4FF5-4888-9C27-0C404F45F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3A075D39-AE75-40CF-B2EA-1A9DD1743A9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39741" y="1724198"/>
            <a:ext cx="3637052" cy="449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7DB3ECDE-A38B-4D1F-ADD3-B7869A03CF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332" y="421273"/>
            <a:ext cx="6015454" cy="6015454"/>
          </a:xfrm>
          <a:custGeom>
            <a:avLst/>
            <a:gdLst>
              <a:gd name="connsiteX0" fmla="*/ 3089920 w 6015454"/>
              <a:gd name="connsiteY0" fmla="*/ 3089921 h 6015454"/>
              <a:gd name="connsiteX1" fmla="*/ 6015454 w 6015454"/>
              <a:gd name="connsiteY1" fmla="*/ 3089921 h 6015454"/>
              <a:gd name="connsiteX2" fmla="*/ 6015454 w 6015454"/>
              <a:gd name="connsiteY2" fmla="*/ 6015454 h 6015454"/>
              <a:gd name="connsiteX3" fmla="*/ 3089920 w 6015454"/>
              <a:gd name="connsiteY3" fmla="*/ 6015454 h 6015454"/>
              <a:gd name="connsiteX4" fmla="*/ 0 w 6015454"/>
              <a:gd name="connsiteY4" fmla="*/ 3089921 h 6015454"/>
              <a:gd name="connsiteX5" fmla="*/ 2925534 w 6015454"/>
              <a:gd name="connsiteY5" fmla="*/ 3089921 h 6015454"/>
              <a:gd name="connsiteX6" fmla="*/ 2925534 w 6015454"/>
              <a:gd name="connsiteY6" fmla="*/ 6015454 h 6015454"/>
              <a:gd name="connsiteX7" fmla="*/ 0 w 6015454"/>
              <a:gd name="connsiteY7" fmla="*/ 6015454 h 6015454"/>
              <a:gd name="connsiteX8" fmla="*/ 3089920 w 6015454"/>
              <a:gd name="connsiteY8" fmla="*/ 0 h 6015454"/>
              <a:gd name="connsiteX9" fmla="*/ 6015454 w 6015454"/>
              <a:gd name="connsiteY9" fmla="*/ 0 h 6015454"/>
              <a:gd name="connsiteX10" fmla="*/ 6015454 w 6015454"/>
              <a:gd name="connsiteY10" fmla="*/ 2925535 h 6015454"/>
              <a:gd name="connsiteX11" fmla="*/ 3089920 w 6015454"/>
              <a:gd name="connsiteY11" fmla="*/ 2925535 h 6015454"/>
              <a:gd name="connsiteX12" fmla="*/ 0 w 6015454"/>
              <a:gd name="connsiteY12" fmla="*/ 0 h 6015454"/>
              <a:gd name="connsiteX13" fmla="*/ 2925534 w 6015454"/>
              <a:gd name="connsiteY13" fmla="*/ 0 h 6015454"/>
              <a:gd name="connsiteX14" fmla="*/ 2925534 w 6015454"/>
              <a:gd name="connsiteY14" fmla="*/ 2925535 h 6015454"/>
              <a:gd name="connsiteX15" fmla="*/ 0 w 6015454"/>
              <a:gd name="connsiteY15" fmla="*/ 2925535 h 601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5454" h="6015454">
                <a:moveTo>
                  <a:pt x="3089920" y="3089921"/>
                </a:moveTo>
                <a:lnTo>
                  <a:pt x="6015454" y="3089921"/>
                </a:lnTo>
                <a:lnTo>
                  <a:pt x="6015454" y="6015454"/>
                </a:lnTo>
                <a:lnTo>
                  <a:pt x="3089920" y="6015454"/>
                </a:lnTo>
                <a:close/>
                <a:moveTo>
                  <a:pt x="0" y="3089921"/>
                </a:moveTo>
                <a:lnTo>
                  <a:pt x="2925534" y="3089921"/>
                </a:lnTo>
                <a:lnTo>
                  <a:pt x="2925534" y="6015454"/>
                </a:lnTo>
                <a:lnTo>
                  <a:pt x="0" y="6015454"/>
                </a:lnTo>
                <a:close/>
                <a:moveTo>
                  <a:pt x="3089920" y="0"/>
                </a:moveTo>
                <a:lnTo>
                  <a:pt x="6015454" y="0"/>
                </a:lnTo>
                <a:lnTo>
                  <a:pt x="6015454" y="2925535"/>
                </a:lnTo>
                <a:lnTo>
                  <a:pt x="3089920" y="2925535"/>
                </a:lnTo>
                <a:close/>
                <a:moveTo>
                  <a:pt x="0" y="0"/>
                </a:moveTo>
                <a:lnTo>
                  <a:pt x="2925534" y="0"/>
                </a:lnTo>
                <a:lnTo>
                  <a:pt x="2925534" y="2925535"/>
                </a:lnTo>
                <a:lnTo>
                  <a:pt x="0" y="29255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110980" y="4508431"/>
            <a:ext cx="60018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k-SK" sz="4800" b="1" dirty="0" smtClean="0"/>
              <a:t>Životné štýly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626827" y="1648489"/>
            <a:ext cx="6222274" cy="49552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k-SK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Zdravý spôsob života znamená starať sa o svoje duševné aj telesné zdravie. Duševné zdravie si ľudia ohrozujú nadmernou psychickou záťažou a stami stresu</a:t>
            </a:r>
            <a:r>
              <a:rPr lang="sk-SK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.</a:t>
            </a:r>
          </a:p>
          <a:p>
            <a:r>
              <a:rPr lang="sk-SK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Duševné zdravie znamená byť pokojný, optimistický, nežiť v  strese.</a:t>
            </a:r>
          </a:p>
          <a:p>
            <a:r>
              <a:rPr lang="sk-SK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Stres je – nepokoj duše, strach</a:t>
            </a:r>
            <a:r>
              <a:rPr lang="sk-SK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sk-SK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obava o budúcnosť, nervozita, smútok, bolesť, sklamanie ...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F698D9D4-30E7-4C13-B190-7FCE14060A09}"/>
              </a:ext>
            </a:extLst>
          </p:cNvPr>
          <p:cNvSpPr/>
          <p:nvPr/>
        </p:nvSpPr>
        <p:spPr>
          <a:xfrm>
            <a:off x="521781" y="455379"/>
            <a:ext cx="5648325" cy="5886450"/>
          </a:xfrm>
          <a:custGeom>
            <a:avLst/>
            <a:gdLst>
              <a:gd name="connsiteX0" fmla="*/ 5036506 w 5648325"/>
              <a:gd name="connsiteY0" fmla="*/ 0 h 5886450"/>
              <a:gd name="connsiteX1" fmla="*/ 5648325 w 5648325"/>
              <a:gd name="connsiteY1" fmla="*/ 0 h 5886450"/>
              <a:gd name="connsiteX2" fmla="*/ 5648325 w 5648325"/>
              <a:gd name="connsiteY2" fmla="*/ 384033 h 5886450"/>
              <a:gd name="connsiteX3" fmla="*/ 0 w 5648325"/>
              <a:gd name="connsiteY3" fmla="*/ 0 h 5886450"/>
              <a:gd name="connsiteX4" fmla="*/ 4800453 w 5648325"/>
              <a:gd name="connsiteY4" fmla="*/ 0 h 5886450"/>
              <a:gd name="connsiteX5" fmla="*/ 5648325 w 5648325"/>
              <a:gd name="connsiteY5" fmla="*/ 532202 h 5886450"/>
              <a:gd name="connsiteX6" fmla="*/ 5648325 w 5648325"/>
              <a:gd name="connsiteY6" fmla="*/ 5099837 h 5886450"/>
              <a:gd name="connsiteX7" fmla="*/ 4647524 w 5648325"/>
              <a:gd name="connsiteY7" fmla="*/ 5886450 h 5886450"/>
              <a:gd name="connsiteX8" fmla="*/ 0 w 5648325"/>
              <a:gd name="connsiteY8" fmla="*/ 588645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8325" h="5886450">
                <a:moveTo>
                  <a:pt x="5036506" y="0"/>
                </a:moveTo>
                <a:lnTo>
                  <a:pt x="5648325" y="0"/>
                </a:lnTo>
                <a:lnTo>
                  <a:pt x="5648325" y="384033"/>
                </a:lnTo>
                <a:close/>
                <a:moveTo>
                  <a:pt x="0" y="0"/>
                </a:moveTo>
                <a:lnTo>
                  <a:pt x="4800453" y="0"/>
                </a:lnTo>
                <a:lnTo>
                  <a:pt x="5648325" y="532202"/>
                </a:lnTo>
                <a:lnTo>
                  <a:pt x="5648325" y="5099837"/>
                </a:lnTo>
                <a:lnTo>
                  <a:pt x="4647524" y="5886450"/>
                </a:lnTo>
                <a:lnTo>
                  <a:pt x="0" y="588645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90E0EEC-3585-46B0-8BD2-3A3F618A857B}"/>
              </a:ext>
            </a:extLst>
          </p:cNvPr>
          <p:cNvSpPr txBox="1"/>
          <p:nvPr/>
        </p:nvSpPr>
        <p:spPr>
          <a:xfrm>
            <a:off x="7721740" y="2514600"/>
            <a:ext cx="326864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k-SK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Príčiny stresu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7A3E9CB-4D01-4F18-8160-240A82F5CD25}"/>
              </a:ext>
            </a:extLst>
          </p:cNvPr>
          <p:cNvGrpSpPr/>
          <p:nvPr/>
        </p:nvGrpSpPr>
        <p:grpSpPr>
          <a:xfrm>
            <a:off x="756138" y="1100479"/>
            <a:ext cx="4854476" cy="1200329"/>
            <a:chOff x="756138" y="1100479"/>
            <a:chExt cx="4854476" cy="120032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3F0868A-2B1A-4401-8EC4-5150EEF70C14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2BBB80D-F02D-4E09-8C20-2CF017BD12B4}"/>
                </a:ext>
              </a:extLst>
            </p:cNvPr>
            <p:cNvSpPr txBox="1"/>
            <p:nvPr/>
          </p:nvSpPr>
          <p:spPr>
            <a:xfrm>
              <a:off x="1962774" y="1526047"/>
              <a:ext cx="36478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sk-SK" altLang="ko-KR" sz="2400" dirty="0" smtClean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Preťažovanie úlohami</a:t>
              </a:r>
              <a:endParaRPr lang="en-US" altLang="ko-KR" sz="2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6A016B9-5FFA-489B-8A2F-8F6862D220DF}"/>
              </a:ext>
            </a:extLst>
          </p:cNvPr>
          <p:cNvGrpSpPr/>
          <p:nvPr/>
        </p:nvGrpSpPr>
        <p:grpSpPr>
          <a:xfrm>
            <a:off x="756138" y="2854455"/>
            <a:ext cx="4815287" cy="1200329"/>
            <a:chOff x="756138" y="1100479"/>
            <a:chExt cx="4815287" cy="120032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527C2D2-BDF6-43EB-9EFE-57C268D6617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824C6D3-0FDD-48CD-A386-D7A618DA9069}"/>
                </a:ext>
              </a:extLst>
            </p:cNvPr>
            <p:cNvSpPr txBox="1"/>
            <p:nvPr/>
          </p:nvSpPr>
          <p:spPr>
            <a:xfrm>
              <a:off x="1923585" y="1290916"/>
              <a:ext cx="3647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5ECD6CF-13CF-4428-ACC9-359C3A800116}"/>
              </a:ext>
            </a:extLst>
          </p:cNvPr>
          <p:cNvSpPr txBox="1"/>
          <p:nvPr/>
        </p:nvSpPr>
        <p:spPr>
          <a:xfrm>
            <a:off x="756138" y="4608431"/>
            <a:ext cx="129210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="" xmlns:a16="http://schemas.microsoft.com/office/drawing/2014/main" id="{A2BBB80D-F02D-4E09-8C20-2CF017BD12B4}"/>
              </a:ext>
            </a:extLst>
          </p:cNvPr>
          <p:cNvSpPr txBox="1"/>
          <p:nvPr/>
        </p:nvSpPr>
        <p:spPr>
          <a:xfrm>
            <a:off x="2049860" y="3285179"/>
            <a:ext cx="3647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sk-SK" altLang="ko-KR" sz="2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Nedostatok času na riešenie úloh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="" xmlns:a16="http://schemas.microsoft.com/office/drawing/2014/main" id="{A2BBB80D-F02D-4E09-8C20-2CF017BD12B4}"/>
              </a:ext>
            </a:extLst>
          </p:cNvPr>
          <p:cNvSpPr txBox="1"/>
          <p:nvPr/>
        </p:nvSpPr>
        <p:spPr>
          <a:xfrm>
            <a:off x="2215323" y="5005122"/>
            <a:ext cx="3647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sk-SK" altLang="ko-KR" sz="2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Nedostatok pohody a dôvery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4">
            <a:extLst>
              <a:ext uri="{FF2B5EF4-FFF2-40B4-BE49-F238E27FC236}">
                <a16:creationId xmlns="" xmlns:a16="http://schemas.microsoft.com/office/drawing/2014/main" id="{F698D9D4-30E7-4C13-B190-7FCE14060A09}"/>
              </a:ext>
            </a:extLst>
          </p:cNvPr>
          <p:cNvSpPr/>
          <p:nvPr/>
        </p:nvSpPr>
        <p:spPr>
          <a:xfrm>
            <a:off x="521780" y="455379"/>
            <a:ext cx="5648325" cy="5886450"/>
          </a:xfrm>
          <a:custGeom>
            <a:avLst/>
            <a:gdLst>
              <a:gd name="connsiteX0" fmla="*/ 5036506 w 5648325"/>
              <a:gd name="connsiteY0" fmla="*/ 0 h 5886450"/>
              <a:gd name="connsiteX1" fmla="*/ 5648325 w 5648325"/>
              <a:gd name="connsiteY1" fmla="*/ 0 h 5886450"/>
              <a:gd name="connsiteX2" fmla="*/ 5648325 w 5648325"/>
              <a:gd name="connsiteY2" fmla="*/ 384033 h 5886450"/>
              <a:gd name="connsiteX3" fmla="*/ 0 w 5648325"/>
              <a:gd name="connsiteY3" fmla="*/ 0 h 5886450"/>
              <a:gd name="connsiteX4" fmla="*/ 4800453 w 5648325"/>
              <a:gd name="connsiteY4" fmla="*/ 0 h 5886450"/>
              <a:gd name="connsiteX5" fmla="*/ 5648325 w 5648325"/>
              <a:gd name="connsiteY5" fmla="*/ 532202 h 5886450"/>
              <a:gd name="connsiteX6" fmla="*/ 5648325 w 5648325"/>
              <a:gd name="connsiteY6" fmla="*/ 5099837 h 5886450"/>
              <a:gd name="connsiteX7" fmla="*/ 4647524 w 5648325"/>
              <a:gd name="connsiteY7" fmla="*/ 5886450 h 5886450"/>
              <a:gd name="connsiteX8" fmla="*/ 0 w 5648325"/>
              <a:gd name="connsiteY8" fmla="*/ 588645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8325" h="5886450">
                <a:moveTo>
                  <a:pt x="5036506" y="0"/>
                </a:moveTo>
                <a:lnTo>
                  <a:pt x="5648325" y="0"/>
                </a:lnTo>
                <a:lnTo>
                  <a:pt x="5648325" y="384033"/>
                </a:lnTo>
                <a:close/>
                <a:moveTo>
                  <a:pt x="0" y="0"/>
                </a:moveTo>
                <a:lnTo>
                  <a:pt x="4800453" y="0"/>
                </a:lnTo>
                <a:lnTo>
                  <a:pt x="5648325" y="532202"/>
                </a:lnTo>
                <a:lnTo>
                  <a:pt x="5648325" y="5099837"/>
                </a:lnTo>
                <a:lnTo>
                  <a:pt x="4647524" y="5886450"/>
                </a:lnTo>
                <a:lnTo>
                  <a:pt x="0" y="588645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1">
            <a:extLst>
              <a:ext uri="{FF2B5EF4-FFF2-40B4-BE49-F238E27FC236}">
                <a16:creationId xmlns="" xmlns:a16="http://schemas.microsoft.com/office/drawing/2014/main" id="{67A3E9CB-4D01-4F18-8160-240A82F5CD25}"/>
              </a:ext>
            </a:extLst>
          </p:cNvPr>
          <p:cNvGrpSpPr/>
          <p:nvPr/>
        </p:nvGrpSpPr>
        <p:grpSpPr>
          <a:xfrm>
            <a:off x="756138" y="1100479"/>
            <a:ext cx="4854476" cy="1256565"/>
            <a:chOff x="756138" y="1100479"/>
            <a:chExt cx="4854476" cy="1256565"/>
          </a:xfrm>
        </p:grpSpPr>
        <p:sp>
          <p:nvSpPr>
            <p:cNvPr id="4" name="TextBox 6">
              <a:extLst>
                <a:ext uri="{FF2B5EF4-FFF2-40B4-BE49-F238E27FC236}">
                  <a16:creationId xmlns="" xmlns:a16="http://schemas.microsoft.com/office/drawing/2014/main" id="{63F0868A-2B1A-4401-8EC4-5150EEF70C14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="" xmlns:a16="http://schemas.microsoft.com/office/drawing/2014/main" id="{A2BBB80D-F02D-4E09-8C20-2CF017BD12B4}"/>
                </a:ext>
              </a:extLst>
            </p:cNvPr>
            <p:cNvSpPr txBox="1"/>
            <p:nvPr/>
          </p:nvSpPr>
          <p:spPr>
            <a:xfrm>
              <a:off x="1962774" y="1526047"/>
              <a:ext cx="36478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sk-SK" altLang="ko-KR" sz="2400" dirty="0" smtClean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Striedanie práce s oddychom</a:t>
              </a:r>
              <a:endParaRPr lang="en-US" altLang="ko-KR" sz="2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="" xmlns:a16="http://schemas.microsoft.com/office/drawing/2014/main" id="{D6A016B9-5FFA-489B-8A2F-8F6862D220DF}"/>
              </a:ext>
            </a:extLst>
          </p:cNvPr>
          <p:cNvGrpSpPr/>
          <p:nvPr/>
        </p:nvGrpSpPr>
        <p:grpSpPr>
          <a:xfrm>
            <a:off x="756138" y="2854455"/>
            <a:ext cx="4815287" cy="3416320"/>
            <a:chOff x="756138" y="1100479"/>
            <a:chExt cx="4815287" cy="3416320"/>
          </a:xfrm>
        </p:grpSpPr>
        <p:sp>
          <p:nvSpPr>
            <p:cNvPr id="7" name="TextBox 24">
              <a:extLst>
                <a:ext uri="{FF2B5EF4-FFF2-40B4-BE49-F238E27FC236}">
                  <a16:creationId xmlns="" xmlns:a16="http://schemas.microsoft.com/office/drawing/2014/main" id="{D527C2D2-BDF6-43EB-9EFE-57C268D6617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34163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 smtClean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sk-SK" altLang="ko-KR" sz="7200" b="1" dirty="0" smtClean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  <a:p>
              <a:pPr algn="r"/>
              <a:endParaRPr lang="sk-SK" altLang="ko-KR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sk-SK" altLang="ko-KR" sz="7200" b="1" dirty="0" smtClean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="" xmlns:a16="http://schemas.microsoft.com/office/drawing/2014/main" id="{9824C6D3-0FDD-48CD-A386-D7A618DA9069}"/>
                </a:ext>
              </a:extLst>
            </p:cNvPr>
            <p:cNvSpPr txBox="1"/>
            <p:nvPr/>
          </p:nvSpPr>
          <p:spPr>
            <a:xfrm>
              <a:off x="1923585" y="1290916"/>
              <a:ext cx="3647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20">
            <a:extLst>
              <a:ext uri="{FF2B5EF4-FFF2-40B4-BE49-F238E27FC236}">
                <a16:creationId xmlns="" xmlns:a16="http://schemas.microsoft.com/office/drawing/2014/main" id="{A2BBB80D-F02D-4E09-8C20-2CF017BD12B4}"/>
              </a:ext>
            </a:extLst>
          </p:cNvPr>
          <p:cNvSpPr txBox="1"/>
          <p:nvPr/>
        </p:nvSpPr>
        <p:spPr>
          <a:xfrm>
            <a:off x="2154116" y="2854455"/>
            <a:ext cx="3731739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sk-SK" altLang="ko-KR" sz="2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Pravidelne plnenie </a:t>
            </a:r>
            <a:r>
              <a:rPr lang="sk-SK" altLang="ko-KR" sz="2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povinností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endParaRPr lang="sk-SK" altLang="ko-KR" sz="2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anose="05000000000000000000" pitchFamily="2" charset="2"/>
              <a:buChar char="Ø"/>
            </a:pPr>
            <a:endParaRPr lang="sk-SK" altLang="ko-KR" sz="2400" dirty="0" smtClean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anose="05000000000000000000" pitchFamily="2" charset="2"/>
              <a:buChar char="Ø"/>
            </a:pPr>
            <a:endParaRPr lang="sk-SK" altLang="ko-KR" sz="2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anose="05000000000000000000" pitchFamily="2" charset="2"/>
              <a:buChar char="Ø"/>
            </a:pPr>
            <a:endParaRPr lang="sk-SK" altLang="ko-KR" sz="2400" dirty="0" smtClean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sk-SK" altLang="ko-KR" sz="2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Športovať, zdravo sa stravovať, relaxovať, byť s priateľmi a rodinou</a:t>
            </a:r>
            <a:endParaRPr lang="sk-SK" altLang="ko-KR" sz="2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anose="05000000000000000000" pitchFamily="2" charset="2"/>
              <a:buChar char="Ø"/>
            </a:pPr>
            <a:endParaRPr lang="sk-SK" altLang="ko-KR" sz="2400" dirty="0" smtClean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C90E0EEC-3585-46B0-8BD2-3A3F618A857B}"/>
              </a:ext>
            </a:extLst>
          </p:cNvPr>
          <p:cNvSpPr txBox="1"/>
          <p:nvPr/>
        </p:nvSpPr>
        <p:spPr>
          <a:xfrm>
            <a:off x="7721740" y="2514600"/>
            <a:ext cx="326864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k-SK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Prevencia stresu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4">
            <a:extLst>
              <a:ext uri="{FF2B5EF4-FFF2-40B4-BE49-F238E27FC236}">
                <a16:creationId xmlns="" xmlns:a16="http://schemas.microsoft.com/office/drawing/2014/main" id="{F698D9D4-30E7-4C13-B190-7FCE14060A09}"/>
              </a:ext>
            </a:extLst>
          </p:cNvPr>
          <p:cNvSpPr/>
          <p:nvPr/>
        </p:nvSpPr>
        <p:spPr>
          <a:xfrm>
            <a:off x="547907" y="416191"/>
            <a:ext cx="5648325" cy="5886450"/>
          </a:xfrm>
          <a:custGeom>
            <a:avLst/>
            <a:gdLst>
              <a:gd name="connsiteX0" fmla="*/ 5036506 w 5648325"/>
              <a:gd name="connsiteY0" fmla="*/ 0 h 5886450"/>
              <a:gd name="connsiteX1" fmla="*/ 5648325 w 5648325"/>
              <a:gd name="connsiteY1" fmla="*/ 0 h 5886450"/>
              <a:gd name="connsiteX2" fmla="*/ 5648325 w 5648325"/>
              <a:gd name="connsiteY2" fmla="*/ 384033 h 5886450"/>
              <a:gd name="connsiteX3" fmla="*/ 0 w 5648325"/>
              <a:gd name="connsiteY3" fmla="*/ 0 h 5886450"/>
              <a:gd name="connsiteX4" fmla="*/ 4800453 w 5648325"/>
              <a:gd name="connsiteY4" fmla="*/ 0 h 5886450"/>
              <a:gd name="connsiteX5" fmla="*/ 5648325 w 5648325"/>
              <a:gd name="connsiteY5" fmla="*/ 532202 h 5886450"/>
              <a:gd name="connsiteX6" fmla="*/ 5648325 w 5648325"/>
              <a:gd name="connsiteY6" fmla="*/ 5099837 h 5886450"/>
              <a:gd name="connsiteX7" fmla="*/ 4647524 w 5648325"/>
              <a:gd name="connsiteY7" fmla="*/ 5886450 h 5886450"/>
              <a:gd name="connsiteX8" fmla="*/ 0 w 5648325"/>
              <a:gd name="connsiteY8" fmla="*/ 588645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8325" h="5886450">
                <a:moveTo>
                  <a:pt x="5036506" y="0"/>
                </a:moveTo>
                <a:lnTo>
                  <a:pt x="5648325" y="0"/>
                </a:lnTo>
                <a:lnTo>
                  <a:pt x="5648325" y="384033"/>
                </a:lnTo>
                <a:close/>
                <a:moveTo>
                  <a:pt x="0" y="0"/>
                </a:moveTo>
                <a:lnTo>
                  <a:pt x="4800453" y="0"/>
                </a:lnTo>
                <a:lnTo>
                  <a:pt x="5648325" y="532202"/>
                </a:lnTo>
                <a:lnTo>
                  <a:pt x="5648325" y="5099837"/>
                </a:lnTo>
                <a:lnTo>
                  <a:pt x="4647524" y="5886450"/>
                </a:lnTo>
                <a:lnTo>
                  <a:pt x="0" y="588645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1">
            <a:extLst>
              <a:ext uri="{FF2B5EF4-FFF2-40B4-BE49-F238E27FC236}">
                <a16:creationId xmlns="" xmlns:a16="http://schemas.microsoft.com/office/drawing/2014/main" id="{67A3E9CB-4D01-4F18-8160-240A82F5CD25}"/>
              </a:ext>
            </a:extLst>
          </p:cNvPr>
          <p:cNvGrpSpPr/>
          <p:nvPr/>
        </p:nvGrpSpPr>
        <p:grpSpPr>
          <a:xfrm>
            <a:off x="756138" y="1100479"/>
            <a:ext cx="4854476" cy="1256565"/>
            <a:chOff x="756138" y="1100479"/>
            <a:chExt cx="4854476" cy="1256565"/>
          </a:xfrm>
        </p:grpSpPr>
        <p:sp>
          <p:nvSpPr>
            <p:cNvPr id="4" name="TextBox 6">
              <a:extLst>
                <a:ext uri="{FF2B5EF4-FFF2-40B4-BE49-F238E27FC236}">
                  <a16:creationId xmlns="" xmlns:a16="http://schemas.microsoft.com/office/drawing/2014/main" id="{63F0868A-2B1A-4401-8EC4-5150EEF70C14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="" xmlns:a16="http://schemas.microsoft.com/office/drawing/2014/main" id="{A2BBB80D-F02D-4E09-8C20-2CF017BD12B4}"/>
                </a:ext>
              </a:extLst>
            </p:cNvPr>
            <p:cNvSpPr txBox="1"/>
            <p:nvPr/>
          </p:nvSpPr>
          <p:spPr>
            <a:xfrm>
              <a:off x="1962774" y="1526047"/>
              <a:ext cx="36478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sk-SK" altLang="ko-KR" sz="2400" dirty="0" smtClean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Neschopnosť plniť svoje úlohy</a:t>
              </a:r>
              <a:endParaRPr lang="en-US" altLang="ko-KR" sz="2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1">
            <a:extLst>
              <a:ext uri="{FF2B5EF4-FFF2-40B4-BE49-F238E27FC236}">
                <a16:creationId xmlns="" xmlns:a16="http://schemas.microsoft.com/office/drawing/2014/main" id="{67A3E9CB-4D01-4F18-8160-240A82F5CD25}"/>
              </a:ext>
            </a:extLst>
          </p:cNvPr>
          <p:cNvGrpSpPr/>
          <p:nvPr/>
        </p:nvGrpSpPr>
        <p:grpSpPr>
          <a:xfrm>
            <a:off x="751784" y="3199245"/>
            <a:ext cx="4854476" cy="1256565"/>
            <a:chOff x="756138" y="1100479"/>
            <a:chExt cx="4854476" cy="1256565"/>
          </a:xfrm>
        </p:grpSpPr>
        <p:sp>
          <p:nvSpPr>
            <p:cNvPr id="10" name="TextBox 6">
              <a:extLst>
                <a:ext uri="{FF2B5EF4-FFF2-40B4-BE49-F238E27FC236}">
                  <a16:creationId xmlns="" xmlns:a16="http://schemas.microsoft.com/office/drawing/2014/main" id="{63F0868A-2B1A-4401-8EC4-5150EEF70C14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 smtClean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</a:t>
              </a:r>
              <a:r>
                <a:rPr lang="sk-SK" altLang="ko-KR" sz="7200" b="1" dirty="0" smtClean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20">
              <a:extLst>
                <a:ext uri="{FF2B5EF4-FFF2-40B4-BE49-F238E27FC236}">
                  <a16:creationId xmlns="" xmlns:a16="http://schemas.microsoft.com/office/drawing/2014/main" id="{A2BBB80D-F02D-4E09-8C20-2CF017BD12B4}"/>
                </a:ext>
              </a:extLst>
            </p:cNvPr>
            <p:cNvSpPr txBox="1"/>
            <p:nvPr/>
          </p:nvSpPr>
          <p:spPr>
            <a:xfrm>
              <a:off x="1962774" y="1526047"/>
              <a:ext cx="36478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sk-SK" altLang="ko-KR" sz="2400" dirty="0" smtClean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Neschopnosť dosiahnuť uspokojenie</a:t>
              </a:r>
              <a:endParaRPr lang="en-US" altLang="ko-KR" sz="2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9">
            <a:extLst>
              <a:ext uri="{FF2B5EF4-FFF2-40B4-BE49-F238E27FC236}">
                <a16:creationId xmlns="" xmlns:a16="http://schemas.microsoft.com/office/drawing/2014/main" id="{C90E0EEC-3585-46B0-8BD2-3A3F618A857B}"/>
              </a:ext>
            </a:extLst>
          </p:cNvPr>
          <p:cNvSpPr txBox="1"/>
          <p:nvPr/>
        </p:nvSpPr>
        <p:spPr>
          <a:xfrm>
            <a:off x="7721740" y="2514600"/>
            <a:ext cx="326864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k-SK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Dôsledky  stresu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0E39E97-DF25-41C2-B849-1EF4F351390E}"/>
              </a:ext>
            </a:extLst>
          </p:cNvPr>
          <p:cNvGrpSpPr/>
          <p:nvPr/>
        </p:nvGrpSpPr>
        <p:grpSpPr>
          <a:xfrm>
            <a:off x="8320787" y="-4306"/>
            <a:ext cx="3887425" cy="5714905"/>
            <a:chOff x="10236889" y="3958582"/>
            <a:chExt cx="1971323" cy="2898043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C5956651-3F66-4DE5-8628-967EA131A811}"/>
                </a:ext>
              </a:extLst>
            </p:cNvPr>
            <p:cNvSpPr/>
            <p:nvPr/>
          </p:nvSpPr>
          <p:spPr>
            <a:xfrm flipH="1">
              <a:off x="10788957" y="5936941"/>
              <a:ext cx="1123167" cy="919683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4DF0BDB-8BE1-4A75-BD0C-C88032910426}"/>
                </a:ext>
              </a:extLst>
            </p:cNvPr>
            <p:cNvSpPr/>
            <p:nvPr/>
          </p:nvSpPr>
          <p:spPr>
            <a:xfrm flipH="1">
              <a:off x="10909026" y="4035306"/>
              <a:ext cx="723289" cy="1911075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5984AE2-DDF5-4038-A599-1FE606F274D9}"/>
                </a:ext>
              </a:extLst>
            </p:cNvPr>
            <p:cNvSpPr/>
            <p:nvPr/>
          </p:nvSpPr>
          <p:spPr>
            <a:xfrm flipH="1">
              <a:off x="11095409" y="3958582"/>
              <a:ext cx="476284" cy="342007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E8F24BCA-0F0F-4769-A8CE-FD35B0E50513}"/>
                </a:ext>
              </a:extLst>
            </p:cNvPr>
            <p:cNvSpPr/>
            <p:nvPr/>
          </p:nvSpPr>
          <p:spPr>
            <a:xfrm flipH="1">
              <a:off x="11143987" y="3968950"/>
              <a:ext cx="338420" cy="33178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rgbClr val="9A621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051B3F4-898D-4970-BCB6-37B550888C1A}"/>
                </a:ext>
              </a:extLst>
            </p:cNvPr>
            <p:cNvSpPr/>
            <p:nvPr/>
          </p:nvSpPr>
          <p:spPr>
            <a:xfrm flipH="1">
              <a:off x="10247676" y="6358949"/>
              <a:ext cx="278698" cy="497676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A90AA62-EF50-4A1F-B8EE-639B9AC7F33C}"/>
                </a:ext>
              </a:extLst>
            </p:cNvPr>
            <p:cNvSpPr/>
            <p:nvPr/>
          </p:nvSpPr>
          <p:spPr>
            <a:xfrm flipH="1">
              <a:off x="10259528" y="6165293"/>
              <a:ext cx="245520" cy="232249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CD43FD4-4643-442C-9301-8C98B46CBBCE}"/>
                </a:ext>
              </a:extLst>
            </p:cNvPr>
            <p:cNvSpPr/>
            <p:nvPr/>
          </p:nvSpPr>
          <p:spPr>
            <a:xfrm flipH="1">
              <a:off x="10913085" y="5887326"/>
              <a:ext cx="6636" cy="46449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3252FEE-80B6-4BEA-824E-DF397CC54B32}"/>
                </a:ext>
              </a:extLst>
            </p:cNvPr>
            <p:cNvSpPr/>
            <p:nvPr/>
          </p:nvSpPr>
          <p:spPr>
            <a:xfrm flipH="1">
              <a:off x="10236889" y="4054385"/>
              <a:ext cx="1971323" cy="2802240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06055EB-D271-4C4D-B6F4-99334889B72B}"/>
                </a:ext>
              </a:extLst>
            </p:cNvPr>
            <p:cNvSpPr/>
            <p:nvPr/>
          </p:nvSpPr>
          <p:spPr>
            <a:xfrm flipH="1">
              <a:off x="10943216" y="4286492"/>
              <a:ext cx="398141" cy="1420035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6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6422005-DBF0-4FB5-96E4-818E9EBE17D2}"/>
                </a:ext>
              </a:extLst>
            </p:cNvPr>
            <p:cNvSpPr/>
            <p:nvPr/>
          </p:nvSpPr>
          <p:spPr>
            <a:xfrm flipH="1">
              <a:off x="11451220" y="4951531"/>
              <a:ext cx="756992" cy="104793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accent2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F8FFEC8F-352C-404C-903B-118AFBC67CDF}"/>
                </a:ext>
              </a:extLst>
            </p:cNvPr>
            <p:cNvSpPr/>
            <p:nvPr/>
          </p:nvSpPr>
          <p:spPr>
            <a:xfrm flipH="1">
              <a:off x="11533501" y="5330201"/>
              <a:ext cx="451226" cy="418048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51753E1-E65F-466D-9BAB-1702F0EEC914}"/>
                </a:ext>
              </a:extLst>
            </p:cNvPr>
            <p:cNvSpPr/>
            <p:nvPr/>
          </p:nvSpPr>
          <p:spPr>
            <a:xfrm flipH="1">
              <a:off x="11856498" y="5464973"/>
              <a:ext cx="258792" cy="358326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4F801731-EB64-488E-9ED8-F38E60BA9EC6}"/>
                </a:ext>
              </a:extLst>
            </p:cNvPr>
            <p:cNvGrpSpPr/>
            <p:nvPr/>
          </p:nvGrpSpPr>
          <p:grpSpPr>
            <a:xfrm>
              <a:off x="11445535" y="3979837"/>
              <a:ext cx="239417" cy="1154622"/>
              <a:chOff x="10431358" y="70949"/>
              <a:chExt cx="469205" cy="2262807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4728B23A-1206-4096-9130-51279687E876}"/>
                  </a:ext>
                </a:extLst>
              </p:cNvPr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0364C60A-FAD7-4BCD-9251-AD4EEC8644BD}"/>
                  </a:ext>
                </a:extLst>
              </p:cNvPr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C116DCE8-45C0-4022-8914-0F694F278E31}"/>
                  </a:ext>
                </a:extLst>
              </p:cNvPr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ACA0645F-EFC8-4C6D-92D4-6E200CAB9D56}"/>
                </a:ext>
              </a:extLst>
            </p:cNvPr>
            <p:cNvGrpSpPr/>
            <p:nvPr/>
          </p:nvGrpSpPr>
          <p:grpSpPr>
            <a:xfrm>
              <a:off x="10642615" y="4145786"/>
              <a:ext cx="479312" cy="885205"/>
              <a:chOff x="8696683" y="395466"/>
              <a:chExt cx="939346" cy="1734809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07DFE67F-E5D2-421C-B64A-52A17BF868FF}"/>
                  </a:ext>
                </a:extLst>
              </p:cNvPr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AAD5D828-269B-4777-A874-06B7DFB652AA}"/>
                  </a:ext>
                </a:extLst>
              </p:cNvPr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67CA8129-A7AE-4115-B9EC-E2039A3E675D}"/>
                  </a:ext>
                </a:extLst>
              </p:cNvPr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989E1DD8-4603-45F6-905F-3DB4C7471323}"/>
                    </a:ext>
                  </a:extLst>
                </p:cNvPr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6403553E-061C-485F-93DF-A6E4387B3F24}"/>
                    </a:ext>
                  </a:extLst>
                </p:cNvPr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9CA5A6E0-FB24-4E4F-B294-6B3E0EDAC4C0}"/>
                    </a:ext>
                  </a:extLst>
                </p:cNvPr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6F36273-6035-4E11-98E5-230F99872428}"/>
              </a:ext>
            </a:extLst>
          </p:cNvPr>
          <p:cNvSpPr txBox="1"/>
          <p:nvPr/>
        </p:nvSpPr>
        <p:spPr>
          <a:xfrm>
            <a:off x="588926" y="338890"/>
            <a:ext cx="7180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ko-KR" sz="54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Telesné a duševné zdravie si zachováme :</a:t>
            </a:r>
            <a:endParaRPr lang="ko-KR" altLang="en-US" sz="5400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1F94142C-BAE5-424F-8937-83F0D65060EC}"/>
              </a:ext>
            </a:extLst>
          </p:cNvPr>
          <p:cNvGrpSpPr/>
          <p:nvPr/>
        </p:nvGrpSpPr>
        <p:grpSpPr>
          <a:xfrm>
            <a:off x="773891" y="2318659"/>
            <a:ext cx="6228831" cy="588792"/>
            <a:chOff x="770560" y="2359755"/>
            <a:chExt cx="6228831" cy="588792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38C234F3-BAD7-47DF-937D-221C9BEB8993}"/>
                </a:ext>
              </a:extLst>
            </p:cNvPr>
            <p:cNvSpPr/>
            <p:nvPr/>
          </p:nvSpPr>
          <p:spPr>
            <a:xfrm flipH="1">
              <a:off x="770560" y="2359755"/>
              <a:ext cx="6228831" cy="588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87AA4D2E-695F-403B-99F0-2480568BFF57}"/>
                </a:ext>
              </a:extLst>
            </p:cNvPr>
            <p:cNvGrpSpPr/>
            <p:nvPr/>
          </p:nvGrpSpPr>
          <p:grpSpPr>
            <a:xfrm>
              <a:off x="982275" y="2441003"/>
              <a:ext cx="378058" cy="426296"/>
              <a:chOff x="1022416" y="2710190"/>
              <a:chExt cx="378058" cy="42629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5FAD2CD-7D5C-4C65-BAAC-7C6BA1674682}"/>
                  </a:ext>
                </a:extLst>
              </p:cNvPr>
              <p:cNvSpPr/>
              <p:nvPr/>
            </p:nvSpPr>
            <p:spPr>
              <a:xfrm>
                <a:off x="1022416" y="2776761"/>
                <a:ext cx="359727" cy="359725"/>
              </a:xfrm>
              <a:custGeom>
                <a:avLst/>
                <a:gdLst>
                  <a:gd name="connsiteX0" fmla="*/ 65159 w 508153"/>
                  <a:gd name="connsiteY0" fmla="*/ 59684 h 508153"/>
                  <a:gd name="connsiteX1" fmla="*/ 65159 w 508153"/>
                  <a:gd name="connsiteY1" fmla="*/ 60435 h 508153"/>
                  <a:gd name="connsiteX2" fmla="*/ 60435 w 508153"/>
                  <a:gd name="connsiteY2" fmla="*/ 60435 h 508153"/>
                  <a:gd name="connsiteX3" fmla="*/ 60435 w 508153"/>
                  <a:gd name="connsiteY3" fmla="*/ 447718 h 508153"/>
                  <a:gd name="connsiteX4" fmla="*/ 62409 w 508153"/>
                  <a:gd name="connsiteY4" fmla="*/ 447718 h 508153"/>
                  <a:gd name="connsiteX5" fmla="*/ 62409 w 508153"/>
                  <a:gd name="connsiteY5" fmla="*/ 448422 h 508153"/>
                  <a:gd name="connsiteX6" fmla="*/ 446072 w 508153"/>
                  <a:gd name="connsiteY6" fmla="*/ 448422 h 508153"/>
                  <a:gd name="connsiteX7" fmla="*/ 446072 w 508153"/>
                  <a:gd name="connsiteY7" fmla="*/ 447718 h 508153"/>
                  <a:gd name="connsiteX8" fmla="*/ 447719 w 508153"/>
                  <a:gd name="connsiteY8" fmla="*/ 447718 h 508153"/>
                  <a:gd name="connsiteX9" fmla="*/ 447719 w 508153"/>
                  <a:gd name="connsiteY9" fmla="*/ 93564 h 508153"/>
                  <a:gd name="connsiteX10" fmla="*/ 448303 w 508153"/>
                  <a:gd name="connsiteY10" fmla="*/ 93564 h 508153"/>
                  <a:gd name="connsiteX11" fmla="*/ 448303 w 508153"/>
                  <a:gd name="connsiteY11" fmla="*/ 59684 h 508153"/>
                  <a:gd name="connsiteX12" fmla="*/ 0 w 508153"/>
                  <a:gd name="connsiteY12" fmla="*/ 0 h 508153"/>
                  <a:gd name="connsiteX13" fmla="*/ 508153 w 508153"/>
                  <a:gd name="connsiteY13" fmla="*/ 0 h 508153"/>
                  <a:gd name="connsiteX14" fmla="*/ 508153 w 508153"/>
                  <a:gd name="connsiteY14" fmla="*/ 508153 h 508153"/>
                  <a:gd name="connsiteX15" fmla="*/ 0 w 508153"/>
                  <a:gd name="connsiteY15" fmla="*/ 508153 h 50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8153" h="508153">
                    <a:moveTo>
                      <a:pt x="65159" y="59684"/>
                    </a:moveTo>
                    <a:lnTo>
                      <a:pt x="65159" y="60435"/>
                    </a:lnTo>
                    <a:lnTo>
                      <a:pt x="60435" y="60435"/>
                    </a:lnTo>
                    <a:lnTo>
                      <a:pt x="60435" y="447718"/>
                    </a:lnTo>
                    <a:lnTo>
                      <a:pt x="62409" y="447718"/>
                    </a:lnTo>
                    <a:lnTo>
                      <a:pt x="62409" y="448422"/>
                    </a:lnTo>
                    <a:lnTo>
                      <a:pt x="446072" y="448422"/>
                    </a:lnTo>
                    <a:lnTo>
                      <a:pt x="446072" y="447718"/>
                    </a:lnTo>
                    <a:lnTo>
                      <a:pt x="447719" y="447718"/>
                    </a:lnTo>
                    <a:lnTo>
                      <a:pt x="447719" y="93564"/>
                    </a:lnTo>
                    <a:lnTo>
                      <a:pt x="448303" y="93564"/>
                    </a:lnTo>
                    <a:lnTo>
                      <a:pt x="448303" y="59684"/>
                    </a:lnTo>
                    <a:close/>
                    <a:moveTo>
                      <a:pt x="0" y="0"/>
                    </a:moveTo>
                    <a:lnTo>
                      <a:pt x="508153" y="0"/>
                    </a:lnTo>
                    <a:lnTo>
                      <a:pt x="508153" y="508153"/>
                    </a:lnTo>
                    <a:lnTo>
                      <a:pt x="0" y="5081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77003EBC-DBB0-41C9-9C81-5DE8F5C18FD3}"/>
                  </a:ext>
                </a:extLst>
              </p:cNvPr>
              <p:cNvSpPr/>
              <p:nvPr/>
            </p:nvSpPr>
            <p:spPr>
              <a:xfrm>
                <a:off x="1028554" y="2710190"/>
                <a:ext cx="371920" cy="359725"/>
              </a:xfrm>
              <a:custGeom>
                <a:avLst/>
                <a:gdLst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383663 w 383663"/>
                  <a:gd name="connsiteY4" fmla="*/ 354858 h 354858"/>
                  <a:gd name="connsiteX5" fmla="*/ 0 w 383663"/>
                  <a:gd name="connsiteY5" fmla="*/ 354858 h 354858"/>
                  <a:gd name="connsiteX6" fmla="*/ 0 w 383663"/>
                  <a:gd name="connsiteY6" fmla="*/ 354154 h 354858"/>
                  <a:gd name="connsiteX7" fmla="*/ 177414 w 383663"/>
                  <a:gd name="connsiteY7" fmla="*/ 354154 h 354858"/>
                  <a:gd name="connsiteX8" fmla="*/ 5975 w 383663"/>
                  <a:gd name="connsiteY8" fmla="*/ 168762 h 354858"/>
                  <a:gd name="connsiteX9" fmla="*/ 31730 w 383663"/>
                  <a:gd name="connsiteY9" fmla="*/ 92306 h 354858"/>
                  <a:gd name="connsiteX10" fmla="*/ 179862 w 383663"/>
                  <a:gd name="connsiteY10" fmla="*/ 208180 h 354858"/>
                  <a:gd name="connsiteX11" fmla="*/ 287872 w 383663"/>
                  <a:gd name="connsiteY11" fmla="*/ 0 h 354858"/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0 w 383663"/>
                  <a:gd name="connsiteY4" fmla="*/ 354858 h 354858"/>
                  <a:gd name="connsiteX5" fmla="*/ 0 w 383663"/>
                  <a:gd name="connsiteY5" fmla="*/ 354154 h 354858"/>
                  <a:gd name="connsiteX6" fmla="*/ 177414 w 383663"/>
                  <a:gd name="connsiteY6" fmla="*/ 354154 h 354858"/>
                  <a:gd name="connsiteX7" fmla="*/ 5975 w 383663"/>
                  <a:gd name="connsiteY7" fmla="*/ 168762 h 354858"/>
                  <a:gd name="connsiteX8" fmla="*/ 31730 w 383663"/>
                  <a:gd name="connsiteY8" fmla="*/ 92306 h 354858"/>
                  <a:gd name="connsiteX9" fmla="*/ 179862 w 383663"/>
                  <a:gd name="connsiteY9" fmla="*/ 208180 h 354858"/>
                  <a:gd name="connsiteX10" fmla="*/ 287872 w 383663"/>
                  <a:gd name="connsiteY10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0 w 372135"/>
                  <a:gd name="connsiteY4" fmla="*/ 354154 h 354858"/>
                  <a:gd name="connsiteX5" fmla="*/ 177414 w 372135"/>
                  <a:gd name="connsiteY5" fmla="*/ 354154 h 354858"/>
                  <a:gd name="connsiteX6" fmla="*/ 5975 w 372135"/>
                  <a:gd name="connsiteY6" fmla="*/ 168762 h 354858"/>
                  <a:gd name="connsiteX7" fmla="*/ 31730 w 372135"/>
                  <a:gd name="connsiteY7" fmla="*/ 92306 h 354858"/>
                  <a:gd name="connsiteX8" fmla="*/ 179862 w 372135"/>
                  <a:gd name="connsiteY8" fmla="*/ 208180 h 354858"/>
                  <a:gd name="connsiteX9" fmla="*/ 287872 w 372135"/>
                  <a:gd name="connsiteY9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177414 w 372135"/>
                  <a:gd name="connsiteY4" fmla="*/ 354154 h 354858"/>
                  <a:gd name="connsiteX5" fmla="*/ 5975 w 372135"/>
                  <a:gd name="connsiteY5" fmla="*/ 168762 h 354858"/>
                  <a:gd name="connsiteX6" fmla="*/ 31730 w 372135"/>
                  <a:gd name="connsiteY6" fmla="*/ 92306 h 354858"/>
                  <a:gd name="connsiteX7" fmla="*/ 179862 w 372135"/>
                  <a:gd name="connsiteY7" fmla="*/ 208180 h 354858"/>
                  <a:gd name="connsiteX8" fmla="*/ 287872 w 372135"/>
                  <a:gd name="connsiteY8" fmla="*/ 0 h 354858"/>
                  <a:gd name="connsiteX0" fmla="*/ 281897 w 366160"/>
                  <a:gd name="connsiteY0" fmla="*/ 0 h 354154"/>
                  <a:gd name="connsiteX1" fmla="*/ 366160 w 366160"/>
                  <a:gd name="connsiteY1" fmla="*/ 0 h 354154"/>
                  <a:gd name="connsiteX2" fmla="*/ 179182 w 366160"/>
                  <a:gd name="connsiteY2" fmla="*/ 354154 h 354154"/>
                  <a:gd name="connsiteX3" fmla="*/ 171439 w 366160"/>
                  <a:gd name="connsiteY3" fmla="*/ 354154 h 354154"/>
                  <a:gd name="connsiteX4" fmla="*/ 0 w 366160"/>
                  <a:gd name="connsiteY4" fmla="*/ 168762 h 354154"/>
                  <a:gd name="connsiteX5" fmla="*/ 25755 w 366160"/>
                  <a:gd name="connsiteY5" fmla="*/ 92306 h 354154"/>
                  <a:gd name="connsiteX6" fmla="*/ 173887 w 366160"/>
                  <a:gd name="connsiteY6" fmla="*/ 208180 h 354154"/>
                  <a:gd name="connsiteX7" fmla="*/ 281897 w 366160"/>
                  <a:gd name="connsiteY7" fmla="*/ 0 h 35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60" h="354154">
                    <a:moveTo>
                      <a:pt x="281897" y="0"/>
                    </a:moveTo>
                    <a:lnTo>
                      <a:pt x="366160" y="0"/>
                    </a:lnTo>
                    <a:cubicBezTo>
                      <a:pt x="297282" y="97851"/>
                      <a:pt x="230801" y="237971"/>
                      <a:pt x="179182" y="354154"/>
                    </a:cubicBezTo>
                    <a:lnTo>
                      <a:pt x="171439" y="354154"/>
                    </a:lnTo>
                    <a:cubicBezTo>
                      <a:pt x="130348" y="287662"/>
                      <a:pt x="88066" y="176483"/>
                      <a:pt x="0" y="168762"/>
                    </a:cubicBezTo>
                    <a:lnTo>
                      <a:pt x="25755" y="92306"/>
                    </a:lnTo>
                    <a:cubicBezTo>
                      <a:pt x="109280" y="119668"/>
                      <a:pt x="132183" y="149667"/>
                      <a:pt x="173887" y="208180"/>
                    </a:cubicBezTo>
                    <a:cubicBezTo>
                      <a:pt x="212269" y="122778"/>
                      <a:pt x="233856" y="77184"/>
                      <a:pt x="281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79F36FE-FBE6-4F53-A83D-3E6135714DC1}"/>
                </a:ext>
              </a:extLst>
            </p:cNvPr>
            <p:cNvSpPr txBox="1"/>
            <p:nvPr/>
          </p:nvSpPr>
          <p:spPr>
            <a:xfrm flipH="1">
              <a:off x="1702044" y="2423319"/>
              <a:ext cx="4979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altLang="ko-KR" sz="2400" dirty="0" smtClean="0">
                  <a:cs typeface="Arial" pitchFamily="34" charset="0"/>
                </a:rPr>
                <a:t>Budeme sa zdravo stravovať</a:t>
              </a:r>
              <a:endParaRPr lang="ko-KR" altLang="en-US" sz="2400" dirty="0"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6E8CE4E0-0265-44D5-B999-A14F5931E083}"/>
              </a:ext>
            </a:extLst>
          </p:cNvPr>
          <p:cNvGrpSpPr/>
          <p:nvPr/>
        </p:nvGrpSpPr>
        <p:grpSpPr>
          <a:xfrm>
            <a:off x="773891" y="3147880"/>
            <a:ext cx="6228831" cy="588792"/>
            <a:chOff x="761448" y="3267581"/>
            <a:chExt cx="6228831" cy="588792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7FE8FEFA-43AF-48D2-A5F9-A10376106F25}"/>
                </a:ext>
              </a:extLst>
            </p:cNvPr>
            <p:cNvSpPr/>
            <p:nvPr/>
          </p:nvSpPr>
          <p:spPr>
            <a:xfrm flipH="1">
              <a:off x="761448" y="3267581"/>
              <a:ext cx="6228831" cy="588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5034EC59-AE8B-4603-A411-A855AEED6256}"/>
                </a:ext>
              </a:extLst>
            </p:cNvPr>
            <p:cNvGrpSpPr/>
            <p:nvPr/>
          </p:nvGrpSpPr>
          <p:grpSpPr>
            <a:xfrm>
              <a:off x="1013304" y="3355656"/>
              <a:ext cx="378058" cy="412642"/>
              <a:chOff x="1022416" y="3637675"/>
              <a:chExt cx="378058" cy="412642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7D8FA02-1EA3-412C-A80D-0095AC888B9F}"/>
                  </a:ext>
                </a:extLst>
              </p:cNvPr>
              <p:cNvSpPr/>
              <p:nvPr/>
            </p:nvSpPr>
            <p:spPr>
              <a:xfrm>
                <a:off x="1022416" y="3690592"/>
                <a:ext cx="359727" cy="359725"/>
              </a:xfrm>
              <a:custGeom>
                <a:avLst/>
                <a:gdLst>
                  <a:gd name="connsiteX0" fmla="*/ 65159 w 508153"/>
                  <a:gd name="connsiteY0" fmla="*/ 59684 h 508153"/>
                  <a:gd name="connsiteX1" fmla="*/ 65159 w 508153"/>
                  <a:gd name="connsiteY1" fmla="*/ 60435 h 508153"/>
                  <a:gd name="connsiteX2" fmla="*/ 60435 w 508153"/>
                  <a:gd name="connsiteY2" fmla="*/ 60435 h 508153"/>
                  <a:gd name="connsiteX3" fmla="*/ 60435 w 508153"/>
                  <a:gd name="connsiteY3" fmla="*/ 447718 h 508153"/>
                  <a:gd name="connsiteX4" fmla="*/ 62409 w 508153"/>
                  <a:gd name="connsiteY4" fmla="*/ 447718 h 508153"/>
                  <a:gd name="connsiteX5" fmla="*/ 62409 w 508153"/>
                  <a:gd name="connsiteY5" fmla="*/ 448422 h 508153"/>
                  <a:gd name="connsiteX6" fmla="*/ 446072 w 508153"/>
                  <a:gd name="connsiteY6" fmla="*/ 448422 h 508153"/>
                  <a:gd name="connsiteX7" fmla="*/ 446072 w 508153"/>
                  <a:gd name="connsiteY7" fmla="*/ 447718 h 508153"/>
                  <a:gd name="connsiteX8" fmla="*/ 447719 w 508153"/>
                  <a:gd name="connsiteY8" fmla="*/ 447718 h 508153"/>
                  <a:gd name="connsiteX9" fmla="*/ 447719 w 508153"/>
                  <a:gd name="connsiteY9" fmla="*/ 93564 h 508153"/>
                  <a:gd name="connsiteX10" fmla="*/ 448303 w 508153"/>
                  <a:gd name="connsiteY10" fmla="*/ 93564 h 508153"/>
                  <a:gd name="connsiteX11" fmla="*/ 448303 w 508153"/>
                  <a:gd name="connsiteY11" fmla="*/ 59684 h 508153"/>
                  <a:gd name="connsiteX12" fmla="*/ 0 w 508153"/>
                  <a:gd name="connsiteY12" fmla="*/ 0 h 508153"/>
                  <a:gd name="connsiteX13" fmla="*/ 508153 w 508153"/>
                  <a:gd name="connsiteY13" fmla="*/ 0 h 508153"/>
                  <a:gd name="connsiteX14" fmla="*/ 508153 w 508153"/>
                  <a:gd name="connsiteY14" fmla="*/ 508153 h 508153"/>
                  <a:gd name="connsiteX15" fmla="*/ 0 w 508153"/>
                  <a:gd name="connsiteY15" fmla="*/ 508153 h 50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8153" h="508153">
                    <a:moveTo>
                      <a:pt x="65159" y="59684"/>
                    </a:moveTo>
                    <a:lnTo>
                      <a:pt x="65159" y="60435"/>
                    </a:lnTo>
                    <a:lnTo>
                      <a:pt x="60435" y="60435"/>
                    </a:lnTo>
                    <a:lnTo>
                      <a:pt x="60435" y="447718"/>
                    </a:lnTo>
                    <a:lnTo>
                      <a:pt x="62409" y="447718"/>
                    </a:lnTo>
                    <a:lnTo>
                      <a:pt x="62409" y="448422"/>
                    </a:lnTo>
                    <a:lnTo>
                      <a:pt x="446072" y="448422"/>
                    </a:lnTo>
                    <a:lnTo>
                      <a:pt x="446072" y="447718"/>
                    </a:lnTo>
                    <a:lnTo>
                      <a:pt x="447719" y="447718"/>
                    </a:lnTo>
                    <a:lnTo>
                      <a:pt x="447719" y="93564"/>
                    </a:lnTo>
                    <a:lnTo>
                      <a:pt x="448303" y="93564"/>
                    </a:lnTo>
                    <a:lnTo>
                      <a:pt x="448303" y="59684"/>
                    </a:lnTo>
                    <a:close/>
                    <a:moveTo>
                      <a:pt x="0" y="0"/>
                    </a:moveTo>
                    <a:lnTo>
                      <a:pt x="508153" y="0"/>
                    </a:lnTo>
                    <a:lnTo>
                      <a:pt x="508153" y="508153"/>
                    </a:lnTo>
                    <a:lnTo>
                      <a:pt x="0" y="5081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D580AD37-1D51-48D1-9390-8924B1CB7307}"/>
                  </a:ext>
                </a:extLst>
              </p:cNvPr>
              <p:cNvSpPr/>
              <p:nvPr/>
            </p:nvSpPr>
            <p:spPr>
              <a:xfrm>
                <a:off x="1028554" y="3637675"/>
                <a:ext cx="371920" cy="359725"/>
              </a:xfrm>
              <a:custGeom>
                <a:avLst/>
                <a:gdLst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383663 w 383663"/>
                  <a:gd name="connsiteY4" fmla="*/ 354858 h 354858"/>
                  <a:gd name="connsiteX5" fmla="*/ 0 w 383663"/>
                  <a:gd name="connsiteY5" fmla="*/ 354858 h 354858"/>
                  <a:gd name="connsiteX6" fmla="*/ 0 w 383663"/>
                  <a:gd name="connsiteY6" fmla="*/ 354154 h 354858"/>
                  <a:gd name="connsiteX7" fmla="*/ 177414 w 383663"/>
                  <a:gd name="connsiteY7" fmla="*/ 354154 h 354858"/>
                  <a:gd name="connsiteX8" fmla="*/ 5975 w 383663"/>
                  <a:gd name="connsiteY8" fmla="*/ 168762 h 354858"/>
                  <a:gd name="connsiteX9" fmla="*/ 31730 w 383663"/>
                  <a:gd name="connsiteY9" fmla="*/ 92306 h 354858"/>
                  <a:gd name="connsiteX10" fmla="*/ 179862 w 383663"/>
                  <a:gd name="connsiteY10" fmla="*/ 208180 h 354858"/>
                  <a:gd name="connsiteX11" fmla="*/ 287872 w 383663"/>
                  <a:gd name="connsiteY11" fmla="*/ 0 h 354858"/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0 w 383663"/>
                  <a:gd name="connsiteY4" fmla="*/ 354858 h 354858"/>
                  <a:gd name="connsiteX5" fmla="*/ 0 w 383663"/>
                  <a:gd name="connsiteY5" fmla="*/ 354154 h 354858"/>
                  <a:gd name="connsiteX6" fmla="*/ 177414 w 383663"/>
                  <a:gd name="connsiteY6" fmla="*/ 354154 h 354858"/>
                  <a:gd name="connsiteX7" fmla="*/ 5975 w 383663"/>
                  <a:gd name="connsiteY7" fmla="*/ 168762 h 354858"/>
                  <a:gd name="connsiteX8" fmla="*/ 31730 w 383663"/>
                  <a:gd name="connsiteY8" fmla="*/ 92306 h 354858"/>
                  <a:gd name="connsiteX9" fmla="*/ 179862 w 383663"/>
                  <a:gd name="connsiteY9" fmla="*/ 208180 h 354858"/>
                  <a:gd name="connsiteX10" fmla="*/ 287872 w 383663"/>
                  <a:gd name="connsiteY10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0 w 372135"/>
                  <a:gd name="connsiteY4" fmla="*/ 354154 h 354858"/>
                  <a:gd name="connsiteX5" fmla="*/ 177414 w 372135"/>
                  <a:gd name="connsiteY5" fmla="*/ 354154 h 354858"/>
                  <a:gd name="connsiteX6" fmla="*/ 5975 w 372135"/>
                  <a:gd name="connsiteY6" fmla="*/ 168762 h 354858"/>
                  <a:gd name="connsiteX7" fmla="*/ 31730 w 372135"/>
                  <a:gd name="connsiteY7" fmla="*/ 92306 h 354858"/>
                  <a:gd name="connsiteX8" fmla="*/ 179862 w 372135"/>
                  <a:gd name="connsiteY8" fmla="*/ 208180 h 354858"/>
                  <a:gd name="connsiteX9" fmla="*/ 287872 w 372135"/>
                  <a:gd name="connsiteY9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177414 w 372135"/>
                  <a:gd name="connsiteY4" fmla="*/ 354154 h 354858"/>
                  <a:gd name="connsiteX5" fmla="*/ 5975 w 372135"/>
                  <a:gd name="connsiteY5" fmla="*/ 168762 h 354858"/>
                  <a:gd name="connsiteX6" fmla="*/ 31730 w 372135"/>
                  <a:gd name="connsiteY6" fmla="*/ 92306 h 354858"/>
                  <a:gd name="connsiteX7" fmla="*/ 179862 w 372135"/>
                  <a:gd name="connsiteY7" fmla="*/ 208180 h 354858"/>
                  <a:gd name="connsiteX8" fmla="*/ 287872 w 372135"/>
                  <a:gd name="connsiteY8" fmla="*/ 0 h 354858"/>
                  <a:gd name="connsiteX0" fmla="*/ 281897 w 366160"/>
                  <a:gd name="connsiteY0" fmla="*/ 0 h 354154"/>
                  <a:gd name="connsiteX1" fmla="*/ 366160 w 366160"/>
                  <a:gd name="connsiteY1" fmla="*/ 0 h 354154"/>
                  <a:gd name="connsiteX2" fmla="*/ 179182 w 366160"/>
                  <a:gd name="connsiteY2" fmla="*/ 354154 h 354154"/>
                  <a:gd name="connsiteX3" fmla="*/ 171439 w 366160"/>
                  <a:gd name="connsiteY3" fmla="*/ 354154 h 354154"/>
                  <a:gd name="connsiteX4" fmla="*/ 0 w 366160"/>
                  <a:gd name="connsiteY4" fmla="*/ 168762 h 354154"/>
                  <a:gd name="connsiteX5" fmla="*/ 25755 w 366160"/>
                  <a:gd name="connsiteY5" fmla="*/ 92306 h 354154"/>
                  <a:gd name="connsiteX6" fmla="*/ 173887 w 366160"/>
                  <a:gd name="connsiteY6" fmla="*/ 208180 h 354154"/>
                  <a:gd name="connsiteX7" fmla="*/ 281897 w 366160"/>
                  <a:gd name="connsiteY7" fmla="*/ 0 h 35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60" h="354154">
                    <a:moveTo>
                      <a:pt x="281897" y="0"/>
                    </a:moveTo>
                    <a:lnTo>
                      <a:pt x="366160" y="0"/>
                    </a:lnTo>
                    <a:cubicBezTo>
                      <a:pt x="297282" y="97851"/>
                      <a:pt x="230801" y="237971"/>
                      <a:pt x="179182" y="354154"/>
                    </a:cubicBezTo>
                    <a:lnTo>
                      <a:pt x="171439" y="354154"/>
                    </a:lnTo>
                    <a:cubicBezTo>
                      <a:pt x="130348" y="287662"/>
                      <a:pt x="88066" y="176483"/>
                      <a:pt x="0" y="168762"/>
                    </a:cubicBezTo>
                    <a:lnTo>
                      <a:pt x="25755" y="92306"/>
                    </a:lnTo>
                    <a:cubicBezTo>
                      <a:pt x="109280" y="119668"/>
                      <a:pt x="132183" y="149667"/>
                      <a:pt x="173887" y="208180"/>
                    </a:cubicBezTo>
                    <a:cubicBezTo>
                      <a:pt x="212269" y="122778"/>
                      <a:pt x="233856" y="77184"/>
                      <a:pt x="281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E42C1C47-4736-4611-A8A6-A600C80A4383}"/>
                </a:ext>
              </a:extLst>
            </p:cNvPr>
            <p:cNvSpPr txBox="1"/>
            <p:nvPr/>
          </p:nvSpPr>
          <p:spPr>
            <a:xfrm flipH="1">
              <a:off x="1692932" y="3331145"/>
              <a:ext cx="4979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altLang="ko-KR" sz="2000" dirty="0" smtClean="0">
                  <a:cs typeface="Arial" pitchFamily="34" charset="0"/>
                </a:rPr>
                <a:t>Budeme sa udržiavať v kondícií športom</a:t>
              </a:r>
              <a:endParaRPr lang="ko-KR" altLang="en-US" sz="2000" dirty="0"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0FFBD41F-94FB-4D74-92CF-20F52D3CE618}"/>
              </a:ext>
            </a:extLst>
          </p:cNvPr>
          <p:cNvGrpSpPr/>
          <p:nvPr/>
        </p:nvGrpSpPr>
        <p:grpSpPr>
          <a:xfrm>
            <a:off x="773891" y="3985940"/>
            <a:ext cx="6228831" cy="588792"/>
            <a:chOff x="770560" y="4375356"/>
            <a:chExt cx="6228831" cy="588792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D82B0E7C-A2A1-4C98-B3AB-5482F125DB73}"/>
                </a:ext>
              </a:extLst>
            </p:cNvPr>
            <p:cNvSpPr/>
            <p:nvPr/>
          </p:nvSpPr>
          <p:spPr>
            <a:xfrm flipH="1">
              <a:off x="770560" y="4375356"/>
              <a:ext cx="6228831" cy="588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649D349F-A0DB-4FCB-9A5F-58871421E51F}"/>
                </a:ext>
              </a:extLst>
            </p:cNvPr>
            <p:cNvGrpSpPr/>
            <p:nvPr/>
          </p:nvGrpSpPr>
          <p:grpSpPr>
            <a:xfrm>
              <a:off x="1022416" y="4462179"/>
              <a:ext cx="391906" cy="415146"/>
              <a:chOff x="1022416" y="4549002"/>
              <a:chExt cx="391906" cy="41514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FE3DE80-E2B4-444B-994E-D3B13C754198}"/>
                  </a:ext>
                </a:extLst>
              </p:cNvPr>
              <p:cNvSpPr/>
              <p:nvPr/>
            </p:nvSpPr>
            <p:spPr>
              <a:xfrm>
                <a:off x="1022416" y="4604423"/>
                <a:ext cx="359727" cy="359725"/>
              </a:xfrm>
              <a:custGeom>
                <a:avLst/>
                <a:gdLst>
                  <a:gd name="connsiteX0" fmla="*/ 65159 w 508153"/>
                  <a:gd name="connsiteY0" fmla="*/ 59684 h 508153"/>
                  <a:gd name="connsiteX1" fmla="*/ 65159 w 508153"/>
                  <a:gd name="connsiteY1" fmla="*/ 60435 h 508153"/>
                  <a:gd name="connsiteX2" fmla="*/ 60435 w 508153"/>
                  <a:gd name="connsiteY2" fmla="*/ 60435 h 508153"/>
                  <a:gd name="connsiteX3" fmla="*/ 60435 w 508153"/>
                  <a:gd name="connsiteY3" fmla="*/ 447718 h 508153"/>
                  <a:gd name="connsiteX4" fmla="*/ 62409 w 508153"/>
                  <a:gd name="connsiteY4" fmla="*/ 447718 h 508153"/>
                  <a:gd name="connsiteX5" fmla="*/ 62409 w 508153"/>
                  <a:gd name="connsiteY5" fmla="*/ 448422 h 508153"/>
                  <a:gd name="connsiteX6" fmla="*/ 446072 w 508153"/>
                  <a:gd name="connsiteY6" fmla="*/ 448422 h 508153"/>
                  <a:gd name="connsiteX7" fmla="*/ 446072 w 508153"/>
                  <a:gd name="connsiteY7" fmla="*/ 447718 h 508153"/>
                  <a:gd name="connsiteX8" fmla="*/ 447719 w 508153"/>
                  <a:gd name="connsiteY8" fmla="*/ 447718 h 508153"/>
                  <a:gd name="connsiteX9" fmla="*/ 447719 w 508153"/>
                  <a:gd name="connsiteY9" fmla="*/ 93564 h 508153"/>
                  <a:gd name="connsiteX10" fmla="*/ 448303 w 508153"/>
                  <a:gd name="connsiteY10" fmla="*/ 93564 h 508153"/>
                  <a:gd name="connsiteX11" fmla="*/ 448303 w 508153"/>
                  <a:gd name="connsiteY11" fmla="*/ 59684 h 508153"/>
                  <a:gd name="connsiteX12" fmla="*/ 0 w 508153"/>
                  <a:gd name="connsiteY12" fmla="*/ 0 h 508153"/>
                  <a:gd name="connsiteX13" fmla="*/ 508153 w 508153"/>
                  <a:gd name="connsiteY13" fmla="*/ 0 h 508153"/>
                  <a:gd name="connsiteX14" fmla="*/ 508153 w 508153"/>
                  <a:gd name="connsiteY14" fmla="*/ 508153 h 508153"/>
                  <a:gd name="connsiteX15" fmla="*/ 0 w 508153"/>
                  <a:gd name="connsiteY15" fmla="*/ 508153 h 50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8153" h="508153">
                    <a:moveTo>
                      <a:pt x="65159" y="59684"/>
                    </a:moveTo>
                    <a:lnTo>
                      <a:pt x="65159" y="60435"/>
                    </a:lnTo>
                    <a:lnTo>
                      <a:pt x="60435" y="60435"/>
                    </a:lnTo>
                    <a:lnTo>
                      <a:pt x="60435" y="447718"/>
                    </a:lnTo>
                    <a:lnTo>
                      <a:pt x="62409" y="447718"/>
                    </a:lnTo>
                    <a:lnTo>
                      <a:pt x="62409" y="448422"/>
                    </a:lnTo>
                    <a:lnTo>
                      <a:pt x="446072" y="448422"/>
                    </a:lnTo>
                    <a:lnTo>
                      <a:pt x="446072" y="447718"/>
                    </a:lnTo>
                    <a:lnTo>
                      <a:pt x="447719" y="447718"/>
                    </a:lnTo>
                    <a:lnTo>
                      <a:pt x="447719" y="93564"/>
                    </a:lnTo>
                    <a:lnTo>
                      <a:pt x="448303" y="93564"/>
                    </a:lnTo>
                    <a:lnTo>
                      <a:pt x="448303" y="59684"/>
                    </a:lnTo>
                    <a:close/>
                    <a:moveTo>
                      <a:pt x="0" y="0"/>
                    </a:moveTo>
                    <a:lnTo>
                      <a:pt x="508153" y="0"/>
                    </a:lnTo>
                    <a:lnTo>
                      <a:pt x="508153" y="508153"/>
                    </a:lnTo>
                    <a:lnTo>
                      <a:pt x="0" y="5081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CAE4CD10-E5B6-460C-BB69-693EB223D090}"/>
                  </a:ext>
                </a:extLst>
              </p:cNvPr>
              <p:cNvSpPr/>
              <p:nvPr/>
            </p:nvSpPr>
            <p:spPr>
              <a:xfrm>
                <a:off x="1042402" y="4549002"/>
                <a:ext cx="371920" cy="359725"/>
              </a:xfrm>
              <a:custGeom>
                <a:avLst/>
                <a:gdLst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383663 w 383663"/>
                  <a:gd name="connsiteY4" fmla="*/ 354858 h 354858"/>
                  <a:gd name="connsiteX5" fmla="*/ 0 w 383663"/>
                  <a:gd name="connsiteY5" fmla="*/ 354858 h 354858"/>
                  <a:gd name="connsiteX6" fmla="*/ 0 w 383663"/>
                  <a:gd name="connsiteY6" fmla="*/ 354154 h 354858"/>
                  <a:gd name="connsiteX7" fmla="*/ 177414 w 383663"/>
                  <a:gd name="connsiteY7" fmla="*/ 354154 h 354858"/>
                  <a:gd name="connsiteX8" fmla="*/ 5975 w 383663"/>
                  <a:gd name="connsiteY8" fmla="*/ 168762 h 354858"/>
                  <a:gd name="connsiteX9" fmla="*/ 31730 w 383663"/>
                  <a:gd name="connsiteY9" fmla="*/ 92306 h 354858"/>
                  <a:gd name="connsiteX10" fmla="*/ 179862 w 383663"/>
                  <a:gd name="connsiteY10" fmla="*/ 208180 h 354858"/>
                  <a:gd name="connsiteX11" fmla="*/ 287872 w 383663"/>
                  <a:gd name="connsiteY11" fmla="*/ 0 h 354858"/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0 w 383663"/>
                  <a:gd name="connsiteY4" fmla="*/ 354858 h 354858"/>
                  <a:gd name="connsiteX5" fmla="*/ 0 w 383663"/>
                  <a:gd name="connsiteY5" fmla="*/ 354154 h 354858"/>
                  <a:gd name="connsiteX6" fmla="*/ 177414 w 383663"/>
                  <a:gd name="connsiteY6" fmla="*/ 354154 h 354858"/>
                  <a:gd name="connsiteX7" fmla="*/ 5975 w 383663"/>
                  <a:gd name="connsiteY7" fmla="*/ 168762 h 354858"/>
                  <a:gd name="connsiteX8" fmla="*/ 31730 w 383663"/>
                  <a:gd name="connsiteY8" fmla="*/ 92306 h 354858"/>
                  <a:gd name="connsiteX9" fmla="*/ 179862 w 383663"/>
                  <a:gd name="connsiteY9" fmla="*/ 208180 h 354858"/>
                  <a:gd name="connsiteX10" fmla="*/ 287872 w 383663"/>
                  <a:gd name="connsiteY10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0 w 372135"/>
                  <a:gd name="connsiteY4" fmla="*/ 354154 h 354858"/>
                  <a:gd name="connsiteX5" fmla="*/ 177414 w 372135"/>
                  <a:gd name="connsiteY5" fmla="*/ 354154 h 354858"/>
                  <a:gd name="connsiteX6" fmla="*/ 5975 w 372135"/>
                  <a:gd name="connsiteY6" fmla="*/ 168762 h 354858"/>
                  <a:gd name="connsiteX7" fmla="*/ 31730 w 372135"/>
                  <a:gd name="connsiteY7" fmla="*/ 92306 h 354858"/>
                  <a:gd name="connsiteX8" fmla="*/ 179862 w 372135"/>
                  <a:gd name="connsiteY8" fmla="*/ 208180 h 354858"/>
                  <a:gd name="connsiteX9" fmla="*/ 287872 w 372135"/>
                  <a:gd name="connsiteY9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177414 w 372135"/>
                  <a:gd name="connsiteY4" fmla="*/ 354154 h 354858"/>
                  <a:gd name="connsiteX5" fmla="*/ 5975 w 372135"/>
                  <a:gd name="connsiteY5" fmla="*/ 168762 h 354858"/>
                  <a:gd name="connsiteX6" fmla="*/ 31730 w 372135"/>
                  <a:gd name="connsiteY6" fmla="*/ 92306 h 354858"/>
                  <a:gd name="connsiteX7" fmla="*/ 179862 w 372135"/>
                  <a:gd name="connsiteY7" fmla="*/ 208180 h 354858"/>
                  <a:gd name="connsiteX8" fmla="*/ 287872 w 372135"/>
                  <a:gd name="connsiteY8" fmla="*/ 0 h 354858"/>
                  <a:gd name="connsiteX0" fmla="*/ 281897 w 366160"/>
                  <a:gd name="connsiteY0" fmla="*/ 0 h 354154"/>
                  <a:gd name="connsiteX1" fmla="*/ 366160 w 366160"/>
                  <a:gd name="connsiteY1" fmla="*/ 0 h 354154"/>
                  <a:gd name="connsiteX2" fmla="*/ 179182 w 366160"/>
                  <a:gd name="connsiteY2" fmla="*/ 354154 h 354154"/>
                  <a:gd name="connsiteX3" fmla="*/ 171439 w 366160"/>
                  <a:gd name="connsiteY3" fmla="*/ 354154 h 354154"/>
                  <a:gd name="connsiteX4" fmla="*/ 0 w 366160"/>
                  <a:gd name="connsiteY4" fmla="*/ 168762 h 354154"/>
                  <a:gd name="connsiteX5" fmla="*/ 25755 w 366160"/>
                  <a:gd name="connsiteY5" fmla="*/ 92306 h 354154"/>
                  <a:gd name="connsiteX6" fmla="*/ 173887 w 366160"/>
                  <a:gd name="connsiteY6" fmla="*/ 208180 h 354154"/>
                  <a:gd name="connsiteX7" fmla="*/ 281897 w 366160"/>
                  <a:gd name="connsiteY7" fmla="*/ 0 h 35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60" h="354154">
                    <a:moveTo>
                      <a:pt x="281897" y="0"/>
                    </a:moveTo>
                    <a:lnTo>
                      <a:pt x="366160" y="0"/>
                    </a:lnTo>
                    <a:cubicBezTo>
                      <a:pt x="297282" y="97851"/>
                      <a:pt x="230801" y="237971"/>
                      <a:pt x="179182" y="354154"/>
                    </a:cubicBezTo>
                    <a:lnTo>
                      <a:pt x="171439" y="354154"/>
                    </a:lnTo>
                    <a:cubicBezTo>
                      <a:pt x="130348" y="287662"/>
                      <a:pt x="88066" y="176483"/>
                      <a:pt x="0" y="168762"/>
                    </a:cubicBezTo>
                    <a:lnTo>
                      <a:pt x="25755" y="92306"/>
                    </a:lnTo>
                    <a:cubicBezTo>
                      <a:pt x="109280" y="119668"/>
                      <a:pt x="132183" y="149667"/>
                      <a:pt x="173887" y="208180"/>
                    </a:cubicBezTo>
                    <a:cubicBezTo>
                      <a:pt x="212269" y="122778"/>
                      <a:pt x="233856" y="77184"/>
                      <a:pt x="281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87EDBEB-74A6-41D3-B051-E977A91FCFBF}"/>
                </a:ext>
              </a:extLst>
            </p:cNvPr>
            <p:cNvSpPr txBox="1"/>
            <p:nvPr/>
          </p:nvSpPr>
          <p:spPr>
            <a:xfrm flipH="1">
              <a:off x="1702043" y="4438920"/>
              <a:ext cx="5152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altLang="ko-KR" dirty="0" smtClean="0">
                  <a:cs typeface="Arial" pitchFamily="34" charset="0"/>
                </a:rPr>
                <a:t>Vyvarovať sa nesprávnym stravovacím návykom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26B423ED-C07D-4703-8EC2-5DDF0109DE42}"/>
              </a:ext>
            </a:extLst>
          </p:cNvPr>
          <p:cNvGrpSpPr/>
          <p:nvPr/>
        </p:nvGrpSpPr>
        <p:grpSpPr>
          <a:xfrm>
            <a:off x="695514" y="4762881"/>
            <a:ext cx="6228831" cy="588792"/>
            <a:chOff x="731371" y="4310041"/>
            <a:chExt cx="6228831" cy="588792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76D669ED-05FB-4C47-A160-0845135CBCEF}"/>
                </a:ext>
              </a:extLst>
            </p:cNvPr>
            <p:cNvSpPr/>
            <p:nvPr/>
          </p:nvSpPr>
          <p:spPr>
            <a:xfrm flipH="1">
              <a:off x="731371" y="4310041"/>
              <a:ext cx="6228831" cy="588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0FF1EBF8-DD9C-44A9-956C-069892D793F9}"/>
                </a:ext>
              </a:extLst>
            </p:cNvPr>
            <p:cNvGrpSpPr/>
            <p:nvPr/>
          </p:nvGrpSpPr>
          <p:grpSpPr>
            <a:xfrm>
              <a:off x="1022416" y="4462179"/>
              <a:ext cx="391906" cy="415146"/>
              <a:chOff x="1022416" y="4549002"/>
              <a:chExt cx="391906" cy="41514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C963F4D8-7701-44DC-A362-4C7984EF2F80}"/>
                  </a:ext>
                </a:extLst>
              </p:cNvPr>
              <p:cNvSpPr/>
              <p:nvPr/>
            </p:nvSpPr>
            <p:spPr>
              <a:xfrm>
                <a:off x="1022416" y="4604423"/>
                <a:ext cx="359727" cy="359725"/>
              </a:xfrm>
              <a:custGeom>
                <a:avLst/>
                <a:gdLst>
                  <a:gd name="connsiteX0" fmla="*/ 65159 w 508153"/>
                  <a:gd name="connsiteY0" fmla="*/ 59684 h 508153"/>
                  <a:gd name="connsiteX1" fmla="*/ 65159 w 508153"/>
                  <a:gd name="connsiteY1" fmla="*/ 60435 h 508153"/>
                  <a:gd name="connsiteX2" fmla="*/ 60435 w 508153"/>
                  <a:gd name="connsiteY2" fmla="*/ 60435 h 508153"/>
                  <a:gd name="connsiteX3" fmla="*/ 60435 w 508153"/>
                  <a:gd name="connsiteY3" fmla="*/ 447718 h 508153"/>
                  <a:gd name="connsiteX4" fmla="*/ 62409 w 508153"/>
                  <a:gd name="connsiteY4" fmla="*/ 447718 h 508153"/>
                  <a:gd name="connsiteX5" fmla="*/ 62409 w 508153"/>
                  <a:gd name="connsiteY5" fmla="*/ 448422 h 508153"/>
                  <a:gd name="connsiteX6" fmla="*/ 446072 w 508153"/>
                  <a:gd name="connsiteY6" fmla="*/ 448422 h 508153"/>
                  <a:gd name="connsiteX7" fmla="*/ 446072 w 508153"/>
                  <a:gd name="connsiteY7" fmla="*/ 447718 h 508153"/>
                  <a:gd name="connsiteX8" fmla="*/ 447719 w 508153"/>
                  <a:gd name="connsiteY8" fmla="*/ 447718 h 508153"/>
                  <a:gd name="connsiteX9" fmla="*/ 447719 w 508153"/>
                  <a:gd name="connsiteY9" fmla="*/ 93564 h 508153"/>
                  <a:gd name="connsiteX10" fmla="*/ 448303 w 508153"/>
                  <a:gd name="connsiteY10" fmla="*/ 93564 h 508153"/>
                  <a:gd name="connsiteX11" fmla="*/ 448303 w 508153"/>
                  <a:gd name="connsiteY11" fmla="*/ 59684 h 508153"/>
                  <a:gd name="connsiteX12" fmla="*/ 0 w 508153"/>
                  <a:gd name="connsiteY12" fmla="*/ 0 h 508153"/>
                  <a:gd name="connsiteX13" fmla="*/ 508153 w 508153"/>
                  <a:gd name="connsiteY13" fmla="*/ 0 h 508153"/>
                  <a:gd name="connsiteX14" fmla="*/ 508153 w 508153"/>
                  <a:gd name="connsiteY14" fmla="*/ 508153 h 508153"/>
                  <a:gd name="connsiteX15" fmla="*/ 0 w 508153"/>
                  <a:gd name="connsiteY15" fmla="*/ 508153 h 50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8153" h="508153">
                    <a:moveTo>
                      <a:pt x="65159" y="59684"/>
                    </a:moveTo>
                    <a:lnTo>
                      <a:pt x="65159" y="60435"/>
                    </a:lnTo>
                    <a:lnTo>
                      <a:pt x="60435" y="60435"/>
                    </a:lnTo>
                    <a:lnTo>
                      <a:pt x="60435" y="447718"/>
                    </a:lnTo>
                    <a:lnTo>
                      <a:pt x="62409" y="447718"/>
                    </a:lnTo>
                    <a:lnTo>
                      <a:pt x="62409" y="448422"/>
                    </a:lnTo>
                    <a:lnTo>
                      <a:pt x="446072" y="448422"/>
                    </a:lnTo>
                    <a:lnTo>
                      <a:pt x="446072" y="447718"/>
                    </a:lnTo>
                    <a:lnTo>
                      <a:pt x="447719" y="447718"/>
                    </a:lnTo>
                    <a:lnTo>
                      <a:pt x="447719" y="93564"/>
                    </a:lnTo>
                    <a:lnTo>
                      <a:pt x="448303" y="93564"/>
                    </a:lnTo>
                    <a:lnTo>
                      <a:pt x="448303" y="59684"/>
                    </a:lnTo>
                    <a:close/>
                    <a:moveTo>
                      <a:pt x="0" y="0"/>
                    </a:moveTo>
                    <a:lnTo>
                      <a:pt x="508153" y="0"/>
                    </a:lnTo>
                    <a:lnTo>
                      <a:pt x="508153" y="508153"/>
                    </a:lnTo>
                    <a:lnTo>
                      <a:pt x="0" y="508153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14CFE37F-E367-4D12-B583-7AC1A7206A4F}"/>
                  </a:ext>
                </a:extLst>
              </p:cNvPr>
              <p:cNvSpPr/>
              <p:nvPr/>
            </p:nvSpPr>
            <p:spPr>
              <a:xfrm>
                <a:off x="1042402" y="4549002"/>
                <a:ext cx="371920" cy="359725"/>
              </a:xfrm>
              <a:custGeom>
                <a:avLst/>
                <a:gdLst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383663 w 383663"/>
                  <a:gd name="connsiteY4" fmla="*/ 354858 h 354858"/>
                  <a:gd name="connsiteX5" fmla="*/ 0 w 383663"/>
                  <a:gd name="connsiteY5" fmla="*/ 354858 h 354858"/>
                  <a:gd name="connsiteX6" fmla="*/ 0 w 383663"/>
                  <a:gd name="connsiteY6" fmla="*/ 354154 h 354858"/>
                  <a:gd name="connsiteX7" fmla="*/ 177414 w 383663"/>
                  <a:gd name="connsiteY7" fmla="*/ 354154 h 354858"/>
                  <a:gd name="connsiteX8" fmla="*/ 5975 w 383663"/>
                  <a:gd name="connsiteY8" fmla="*/ 168762 h 354858"/>
                  <a:gd name="connsiteX9" fmla="*/ 31730 w 383663"/>
                  <a:gd name="connsiteY9" fmla="*/ 92306 h 354858"/>
                  <a:gd name="connsiteX10" fmla="*/ 179862 w 383663"/>
                  <a:gd name="connsiteY10" fmla="*/ 208180 h 354858"/>
                  <a:gd name="connsiteX11" fmla="*/ 287872 w 383663"/>
                  <a:gd name="connsiteY11" fmla="*/ 0 h 354858"/>
                  <a:gd name="connsiteX0" fmla="*/ 287872 w 383663"/>
                  <a:gd name="connsiteY0" fmla="*/ 0 h 354858"/>
                  <a:gd name="connsiteX1" fmla="*/ 372135 w 383663"/>
                  <a:gd name="connsiteY1" fmla="*/ 0 h 354858"/>
                  <a:gd name="connsiteX2" fmla="*/ 185157 w 383663"/>
                  <a:gd name="connsiteY2" fmla="*/ 354154 h 354858"/>
                  <a:gd name="connsiteX3" fmla="*/ 383663 w 383663"/>
                  <a:gd name="connsiteY3" fmla="*/ 354154 h 354858"/>
                  <a:gd name="connsiteX4" fmla="*/ 0 w 383663"/>
                  <a:gd name="connsiteY4" fmla="*/ 354858 h 354858"/>
                  <a:gd name="connsiteX5" fmla="*/ 0 w 383663"/>
                  <a:gd name="connsiteY5" fmla="*/ 354154 h 354858"/>
                  <a:gd name="connsiteX6" fmla="*/ 177414 w 383663"/>
                  <a:gd name="connsiteY6" fmla="*/ 354154 h 354858"/>
                  <a:gd name="connsiteX7" fmla="*/ 5975 w 383663"/>
                  <a:gd name="connsiteY7" fmla="*/ 168762 h 354858"/>
                  <a:gd name="connsiteX8" fmla="*/ 31730 w 383663"/>
                  <a:gd name="connsiteY8" fmla="*/ 92306 h 354858"/>
                  <a:gd name="connsiteX9" fmla="*/ 179862 w 383663"/>
                  <a:gd name="connsiteY9" fmla="*/ 208180 h 354858"/>
                  <a:gd name="connsiteX10" fmla="*/ 287872 w 383663"/>
                  <a:gd name="connsiteY10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0 w 372135"/>
                  <a:gd name="connsiteY4" fmla="*/ 354154 h 354858"/>
                  <a:gd name="connsiteX5" fmla="*/ 177414 w 372135"/>
                  <a:gd name="connsiteY5" fmla="*/ 354154 h 354858"/>
                  <a:gd name="connsiteX6" fmla="*/ 5975 w 372135"/>
                  <a:gd name="connsiteY6" fmla="*/ 168762 h 354858"/>
                  <a:gd name="connsiteX7" fmla="*/ 31730 w 372135"/>
                  <a:gd name="connsiteY7" fmla="*/ 92306 h 354858"/>
                  <a:gd name="connsiteX8" fmla="*/ 179862 w 372135"/>
                  <a:gd name="connsiteY8" fmla="*/ 208180 h 354858"/>
                  <a:gd name="connsiteX9" fmla="*/ 287872 w 372135"/>
                  <a:gd name="connsiteY9" fmla="*/ 0 h 354858"/>
                  <a:gd name="connsiteX0" fmla="*/ 287872 w 372135"/>
                  <a:gd name="connsiteY0" fmla="*/ 0 h 354858"/>
                  <a:gd name="connsiteX1" fmla="*/ 372135 w 372135"/>
                  <a:gd name="connsiteY1" fmla="*/ 0 h 354858"/>
                  <a:gd name="connsiteX2" fmla="*/ 185157 w 372135"/>
                  <a:gd name="connsiteY2" fmla="*/ 354154 h 354858"/>
                  <a:gd name="connsiteX3" fmla="*/ 0 w 372135"/>
                  <a:gd name="connsiteY3" fmla="*/ 354858 h 354858"/>
                  <a:gd name="connsiteX4" fmla="*/ 177414 w 372135"/>
                  <a:gd name="connsiteY4" fmla="*/ 354154 h 354858"/>
                  <a:gd name="connsiteX5" fmla="*/ 5975 w 372135"/>
                  <a:gd name="connsiteY5" fmla="*/ 168762 h 354858"/>
                  <a:gd name="connsiteX6" fmla="*/ 31730 w 372135"/>
                  <a:gd name="connsiteY6" fmla="*/ 92306 h 354858"/>
                  <a:gd name="connsiteX7" fmla="*/ 179862 w 372135"/>
                  <a:gd name="connsiteY7" fmla="*/ 208180 h 354858"/>
                  <a:gd name="connsiteX8" fmla="*/ 287872 w 372135"/>
                  <a:gd name="connsiteY8" fmla="*/ 0 h 354858"/>
                  <a:gd name="connsiteX0" fmla="*/ 281897 w 366160"/>
                  <a:gd name="connsiteY0" fmla="*/ 0 h 354154"/>
                  <a:gd name="connsiteX1" fmla="*/ 366160 w 366160"/>
                  <a:gd name="connsiteY1" fmla="*/ 0 h 354154"/>
                  <a:gd name="connsiteX2" fmla="*/ 179182 w 366160"/>
                  <a:gd name="connsiteY2" fmla="*/ 354154 h 354154"/>
                  <a:gd name="connsiteX3" fmla="*/ 171439 w 366160"/>
                  <a:gd name="connsiteY3" fmla="*/ 354154 h 354154"/>
                  <a:gd name="connsiteX4" fmla="*/ 0 w 366160"/>
                  <a:gd name="connsiteY4" fmla="*/ 168762 h 354154"/>
                  <a:gd name="connsiteX5" fmla="*/ 25755 w 366160"/>
                  <a:gd name="connsiteY5" fmla="*/ 92306 h 354154"/>
                  <a:gd name="connsiteX6" fmla="*/ 173887 w 366160"/>
                  <a:gd name="connsiteY6" fmla="*/ 208180 h 354154"/>
                  <a:gd name="connsiteX7" fmla="*/ 281897 w 366160"/>
                  <a:gd name="connsiteY7" fmla="*/ 0 h 35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60" h="354154">
                    <a:moveTo>
                      <a:pt x="281897" y="0"/>
                    </a:moveTo>
                    <a:lnTo>
                      <a:pt x="366160" y="0"/>
                    </a:lnTo>
                    <a:cubicBezTo>
                      <a:pt x="297282" y="97851"/>
                      <a:pt x="230801" y="237971"/>
                      <a:pt x="179182" y="354154"/>
                    </a:cubicBezTo>
                    <a:lnTo>
                      <a:pt x="171439" y="354154"/>
                    </a:lnTo>
                    <a:cubicBezTo>
                      <a:pt x="130348" y="287662"/>
                      <a:pt x="88066" y="176483"/>
                      <a:pt x="0" y="168762"/>
                    </a:cubicBezTo>
                    <a:lnTo>
                      <a:pt x="25755" y="92306"/>
                    </a:lnTo>
                    <a:cubicBezTo>
                      <a:pt x="109280" y="119668"/>
                      <a:pt x="132183" y="149667"/>
                      <a:pt x="173887" y="208180"/>
                    </a:cubicBezTo>
                    <a:cubicBezTo>
                      <a:pt x="212269" y="122778"/>
                      <a:pt x="233856" y="77184"/>
                      <a:pt x="281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E7053F6-03FE-4FD9-B1AE-B799A9719CA8}"/>
                </a:ext>
              </a:extLst>
            </p:cNvPr>
            <p:cNvSpPr txBox="1"/>
            <p:nvPr/>
          </p:nvSpPr>
          <p:spPr>
            <a:xfrm flipH="1">
              <a:off x="1702044" y="4438920"/>
              <a:ext cx="4979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altLang="ko-KR" sz="2000" dirty="0" smtClean="0">
                  <a:cs typeface="Arial" pitchFamily="34" charset="0"/>
                </a:rPr>
                <a:t>Osvojiť </a:t>
              </a:r>
              <a:r>
                <a:rPr lang="sk-SK" altLang="ko-KR" sz="2000" dirty="0" err="1" smtClean="0">
                  <a:cs typeface="Arial" pitchFamily="34" charset="0"/>
                </a:rPr>
                <a:t>protistresové</a:t>
              </a:r>
              <a:r>
                <a:rPr lang="sk-SK" altLang="ko-KR" sz="2000" dirty="0" smtClean="0">
                  <a:cs typeface="Arial" pitchFamily="34" charset="0"/>
                </a:rPr>
                <a:t> relaxačné cvičenia</a:t>
              </a:r>
              <a:endParaRPr lang="ko-KR" altLang="en-US" sz="2000" dirty="0">
                <a:cs typeface="Arial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0BF517A8-0549-4848-94E4-0932555342F1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>
            <a:extLst>
              <a:ext uri="{FF2B5EF4-FFF2-40B4-BE49-F238E27FC236}">
                <a16:creationId xmlns="" xmlns:a16="http://schemas.microsoft.com/office/drawing/2014/main" id="{3262CFCA-08FF-433F-9B23-E20FD94C1423}"/>
              </a:ext>
            </a:extLst>
          </p:cNvPr>
          <p:cNvGrpSpPr/>
          <p:nvPr/>
        </p:nvGrpSpPr>
        <p:grpSpPr>
          <a:xfrm>
            <a:off x="757646" y="1199423"/>
            <a:ext cx="10789920" cy="5462633"/>
            <a:chOff x="6477000" y="3016250"/>
            <a:chExt cx="1328738" cy="1966913"/>
          </a:xfrm>
        </p:grpSpPr>
        <p:sp>
          <p:nvSpPr>
            <p:cNvPr id="3" name="Freeform 21">
              <a:extLst>
                <a:ext uri="{FF2B5EF4-FFF2-40B4-BE49-F238E27FC236}">
                  <a16:creationId xmlns="" xmlns:a16="http://schemas.microsoft.com/office/drawing/2014/main" id="{220DD168-AEFB-4EF0-A9E0-09B87235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="" xmlns:a16="http://schemas.microsoft.com/office/drawing/2014/main" id="{8BD53893-EA69-4E4B-94F7-220736EA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3">
              <a:extLst>
                <a:ext uri="{FF2B5EF4-FFF2-40B4-BE49-F238E27FC236}">
                  <a16:creationId xmlns="" xmlns:a16="http://schemas.microsoft.com/office/drawing/2014/main" id="{4AFF9661-3DC8-4CBE-ADE0-2486A3FCC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4">
              <a:extLst>
                <a:ext uri="{FF2B5EF4-FFF2-40B4-BE49-F238E27FC236}">
                  <a16:creationId xmlns="" xmlns:a16="http://schemas.microsoft.com/office/drawing/2014/main" id="{822967FE-09E1-4138-8580-1FF2C6394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25">
              <a:extLst>
                <a:ext uri="{FF2B5EF4-FFF2-40B4-BE49-F238E27FC236}">
                  <a16:creationId xmlns="" xmlns:a16="http://schemas.microsoft.com/office/drawing/2014/main" id="{A1DBAC0C-BCCB-4996-BCF5-42413D602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7">
              <a:extLst>
                <a:ext uri="{FF2B5EF4-FFF2-40B4-BE49-F238E27FC236}">
                  <a16:creationId xmlns="" xmlns:a16="http://schemas.microsoft.com/office/drawing/2014/main" id="{0CB285B5-0F61-43C5-A294-F434C241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28">
              <a:extLst>
                <a:ext uri="{FF2B5EF4-FFF2-40B4-BE49-F238E27FC236}">
                  <a16:creationId xmlns="" xmlns:a16="http://schemas.microsoft.com/office/drawing/2014/main" id="{2360E2F4-A30F-45DD-BF21-66CEF13BF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30">
              <a:extLst>
                <a:ext uri="{FF2B5EF4-FFF2-40B4-BE49-F238E27FC236}">
                  <a16:creationId xmlns="" xmlns:a16="http://schemas.microsoft.com/office/drawing/2014/main" id="{7D36A584-2996-42BF-A981-3AA5430DB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31">
              <a:extLst>
                <a:ext uri="{FF2B5EF4-FFF2-40B4-BE49-F238E27FC236}">
                  <a16:creationId xmlns="" xmlns:a16="http://schemas.microsoft.com/office/drawing/2014/main" id="{25263B23-7391-405E-8C3A-9E9A19CE7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>
              <a:extLst>
                <a:ext uri="{FF2B5EF4-FFF2-40B4-BE49-F238E27FC236}">
                  <a16:creationId xmlns="" xmlns:a16="http://schemas.microsoft.com/office/drawing/2014/main" id="{FCCFF27D-679A-44B0-B851-D662B0B4D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Line 34">
              <a:extLst>
                <a:ext uri="{FF2B5EF4-FFF2-40B4-BE49-F238E27FC236}">
                  <a16:creationId xmlns="" xmlns:a16="http://schemas.microsoft.com/office/drawing/2014/main" id="{00B59AB9-CE52-4B26-A05C-3FCA011A8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36">
              <a:extLst>
                <a:ext uri="{FF2B5EF4-FFF2-40B4-BE49-F238E27FC236}">
                  <a16:creationId xmlns="" xmlns:a16="http://schemas.microsoft.com/office/drawing/2014/main" id="{12B5342E-A6C8-49DC-AD3A-15530D8F2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37">
              <a:extLst>
                <a:ext uri="{FF2B5EF4-FFF2-40B4-BE49-F238E27FC236}">
                  <a16:creationId xmlns="" xmlns:a16="http://schemas.microsoft.com/office/drawing/2014/main" id="{B729FCA0-E52D-4DCC-B8A5-538F81F7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9">
              <a:extLst>
                <a:ext uri="{FF2B5EF4-FFF2-40B4-BE49-F238E27FC236}">
                  <a16:creationId xmlns="" xmlns:a16="http://schemas.microsoft.com/office/drawing/2014/main" id="{BCC65561-5868-4037-B9FE-D44B1E824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40">
              <a:extLst>
                <a:ext uri="{FF2B5EF4-FFF2-40B4-BE49-F238E27FC236}">
                  <a16:creationId xmlns="" xmlns:a16="http://schemas.microsoft.com/office/drawing/2014/main" id="{A3F93BE3-79D0-41FA-B074-3EA68D322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2">
              <a:extLst>
                <a:ext uri="{FF2B5EF4-FFF2-40B4-BE49-F238E27FC236}">
                  <a16:creationId xmlns="" xmlns:a16="http://schemas.microsoft.com/office/drawing/2014/main" id="{A7F8269D-E7AF-4994-B963-9C13ABC0C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43">
              <a:extLst>
                <a:ext uri="{FF2B5EF4-FFF2-40B4-BE49-F238E27FC236}">
                  <a16:creationId xmlns="" xmlns:a16="http://schemas.microsoft.com/office/drawing/2014/main" id="{55BFD90C-F307-46B6-8FD2-FA07306E6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141B31E6-79E3-4983-99E7-9580A7230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6">
              <a:extLst>
                <a:ext uri="{FF2B5EF4-FFF2-40B4-BE49-F238E27FC236}">
                  <a16:creationId xmlns="" xmlns:a16="http://schemas.microsoft.com/office/drawing/2014/main" id="{6B02554B-E47F-414C-90BB-0F92EC198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9" name="Tabuľka 28"/>
          <p:cNvGraphicFramePr>
            <a:graphicFrameLocks noGrp="1"/>
          </p:cNvGraphicFramePr>
          <p:nvPr/>
        </p:nvGraphicFramePr>
        <p:xfrm>
          <a:off x="1763484" y="2259877"/>
          <a:ext cx="8634549" cy="3866606"/>
        </p:xfrm>
        <a:graphic>
          <a:graphicData uri="http://schemas.openxmlformats.org/drawingml/2006/table">
            <a:tbl>
              <a:tblPr/>
              <a:tblGrid>
                <a:gridCol w="989004"/>
                <a:gridCol w="1529109"/>
                <a:gridCol w="1529109"/>
                <a:gridCol w="1529109"/>
                <a:gridCol w="1529109"/>
                <a:gridCol w="1529109"/>
              </a:tblGrid>
              <a:tr h="45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raňajky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desiata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obed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olovrant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večera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latin typeface="Times New Roman"/>
                          <a:ea typeface="Calibri"/>
                          <a:cs typeface="Times New Roman"/>
                        </a:rPr>
                        <a:t>Pondelok</a:t>
                      </a: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Utorok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Streda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Štvrtok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Piatok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Sobota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>
                          <a:latin typeface="Times New Roman"/>
                          <a:ea typeface="Calibri"/>
                          <a:cs typeface="Times New Roman"/>
                        </a:rPr>
                        <a:t>Nedeľa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">
            <a:extLst>
              <a:ext uri="{FF2B5EF4-FFF2-40B4-BE49-F238E27FC236}">
                <a16:creationId xmlns="" xmlns:a16="http://schemas.microsoft.com/office/drawing/2014/main" id="{2FA77D50-431E-4A5B-80EE-0034122035A1}"/>
              </a:ext>
            </a:extLst>
          </p:cNvPr>
          <p:cNvSpPr txBox="1"/>
          <p:nvPr/>
        </p:nvSpPr>
        <p:spPr>
          <a:xfrm>
            <a:off x="1776549" y="191668"/>
            <a:ext cx="96012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sk-SK" altLang="ko-KR" sz="4400" b="1" i="1" dirty="0" smtClean="0">
                <a:solidFill>
                  <a:schemeClr val="accent1"/>
                </a:solidFill>
                <a:cs typeface="Arial" pitchFamily="34" charset="0"/>
              </a:rPr>
              <a:t>Uvažuj nad svojim stravovaním</a:t>
            </a:r>
            <a:endParaRPr lang="en-US" altLang="ko-KR" sz="4400" b="1" i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>
            <a:extLst>
              <a:ext uri="{FF2B5EF4-FFF2-40B4-BE49-F238E27FC236}">
                <a16:creationId xmlns="" xmlns:a16="http://schemas.microsoft.com/office/drawing/2014/main" id="{3262CFCA-08FF-433F-9B23-E20FD94C1423}"/>
              </a:ext>
            </a:extLst>
          </p:cNvPr>
          <p:cNvGrpSpPr/>
          <p:nvPr/>
        </p:nvGrpSpPr>
        <p:grpSpPr>
          <a:xfrm>
            <a:off x="757646" y="1199423"/>
            <a:ext cx="10789920" cy="5462633"/>
            <a:chOff x="6477000" y="3016250"/>
            <a:chExt cx="1328738" cy="1966913"/>
          </a:xfrm>
        </p:grpSpPr>
        <p:sp>
          <p:nvSpPr>
            <p:cNvPr id="3" name="Freeform 21">
              <a:extLst>
                <a:ext uri="{FF2B5EF4-FFF2-40B4-BE49-F238E27FC236}">
                  <a16:creationId xmlns="" xmlns:a16="http://schemas.microsoft.com/office/drawing/2014/main" id="{220DD168-AEFB-4EF0-A9E0-09B87235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="" xmlns:a16="http://schemas.microsoft.com/office/drawing/2014/main" id="{8BD53893-EA69-4E4B-94F7-220736EA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3">
              <a:extLst>
                <a:ext uri="{FF2B5EF4-FFF2-40B4-BE49-F238E27FC236}">
                  <a16:creationId xmlns="" xmlns:a16="http://schemas.microsoft.com/office/drawing/2014/main" id="{4AFF9661-3DC8-4CBE-ADE0-2486A3FCC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4">
              <a:extLst>
                <a:ext uri="{FF2B5EF4-FFF2-40B4-BE49-F238E27FC236}">
                  <a16:creationId xmlns="" xmlns:a16="http://schemas.microsoft.com/office/drawing/2014/main" id="{822967FE-09E1-4138-8580-1FF2C6394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25">
              <a:extLst>
                <a:ext uri="{FF2B5EF4-FFF2-40B4-BE49-F238E27FC236}">
                  <a16:creationId xmlns="" xmlns:a16="http://schemas.microsoft.com/office/drawing/2014/main" id="{A1DBAC0C-BCCB-4996-BCF5-42413D602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27">
              <a:extLst>
                <a:ext uri="{FF2B5EF4-FFF2-40B4-BE49-F238E27FC236}">
                  <a16:creationId xmlns="" xmlns:a16="http://schemas.microsoft.com/office/drawing/2014/main" id="{0CB285B5-0F61-43C5-A294-F434C241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28">
              <a:extLst>
                <a:ext uri="{FF2B5EF4-FFF2-40B4-BE49-F238E27FC236}">
                  <a16:creationId xmlns="" xmlns:a16="http://schemas.microsoft.com/office/drawing/2014/main" id="{2360E2F4-A30F-45DD-BF21-66CEF13BF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0">
              <a:extLst>
                <a:ext uri="{FF2B5EF4-FFF2-40B4-BE49-F238E27FC236}">
                  <a16:creationId xmlns="" xmlns:a16="http://schemas.microsoft.com/office/drawing/2014/main" id="{7D36A584-2996-42BF-A981-3AA5430DB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31">
              <a:extLst>
                <a:ext uri="{FF2B5EF4-FFF2-40B4-BE49-F238E27FC236}">
                  <a16:creationId xmlns="" xmlns:a16="http://schemas.microsoft.com/office/drawing/2014/main" id="{25263B23-7391-405E-8C3A-9E9A19CE7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33">
              <a:extLst>
                <a:ext uri="{FF2B5EF4-FFF2-40B4-BE49-F238E27FC236}">
                  <a16:creationId xmlns="" xmlns:a16="http://schemas.microsoft.com/office/drawing/2014/main" id="{FCCFF27D-679A-44B0-B851-D662B0B4D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34">
              <a:extLst>
                <a:ext uri="{FF2B5EF4-FFF2-40B4-BE49-F238E27FC236}">
                  <a16:creationId xmlns="" xmlns:a16="http://schemas.microsoft.com/office/drawing/2014/main" id="{00B59AB9-CE52-4B26-A05C-3FCA011A8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6">
              <a:extLst>
                <a:ext uri="{FF2B5EF4-FFF2-40B4-BE49-F238E27FC236}">
                  <a16:creationId xmlns="" xmlns:a16="http://schemas.microsoft.com/office/drawing/2014/main" id="{12B5342E-A6C8-49DC-AD3A-15530D8F2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Line 37">
              <a:extLst>
                <a:ext uri="{FF2B5EF4-FFF2-40B4-BE49-F238E27FC236}">
                  <a16:creationId xmlns="" xmlns:a16="http://schemas.microsoft.com/office/drawing/2014/main" id="{B729FCA0-E52D-4DCC-B8A5-538F81F7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39">
              <a:extLst>
                <a:ext uri="{FF2B5EF4-FFF2-40B4-BE49-F238E27FC236}">
                  <a16:creationId xmlns="" xmlns:a16="http://schemas.microsoft.com/office/drawing/2014/main" id="{BCC65561-5868-4037-B9FE-D44B1E824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Line 40">
              <a:extLst>
                <a:ext uri="{FF2B5EF4-FFF2-40B4-BE49-F238E27FC236}">
                  <a16:creationId xmlns="" xmlns:a16="http://schemas.microsoft.com/office/drawing/2014/main" id="{A3F93BE3-79D0-41FA-B074-3EA68D322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>
              <a:extLst>
                <a:ext uri="{FF2B5EF4-FFF2-40B4-BE49-F238E27FC236}">
                  <a16:creationId xmlns="" xmlns:a16="http://schemas.microsoft.com/office/drawing/2014/main" id="{A7F8269D-E7AF-4994-B963-9C13ABC0C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43">
              <a:extLst>
                <a:ext uri="{FF2B5EF4-FFF2-40B4-BE49-F238E27FC236}">
                  <a16:creationId xmlns="" xmlns:a16="http://schemas.microsoft.com/office/drawing/2014/main" id="{55BFD90C-F307-46B6-8FD2-FA07306E6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="" xmlns:a16="http://schemas.microsoft.com/office/drawing/2014/main" id="{141B31E6-79E3-4983-99E7-9580A7230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6">
              <a:extLst>
                <a:ext uri="{FF2B5EF4-FFF2-40B4-BE49-F238E27FC236}">
                  <a16:creationId xmlns="" xmlns:a16="http://schemas.microsoft.com/office/drawing/2014/main" id="{6B02554B-E47F-414C-90BB-0F92EC198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="" xmlns:a16="http://schemas.microsoft.com/office/drawing/2014/main" id="{2FA77D50-431E-4A5B-80EE-0034122035A1}"/>
              </a:ext>
            </a:extLst>
          </p:cNvPr>
          <p:cNvSpPr txBox="1"/>
          <p:nvPr/>
        </p:nvSpPr>
        <p:spPr>
          <a:xfrm>
            <a:off x="1776549" y="191668"/>
            <a:ext cx="96012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sk-SK" altLang="ko-KR" sz="4400" b="1" i="1" dirty="0" smtClean="0">
                <a:solidFill>
                  <a:schemeClr val="accent1"/>
                </a:solidFill>
                <a:cs typeface="Arial" pitchFamily="34" charset="0"/>
              </a:rPr>
              <a:t>Zamysli sa  ako trávite čas v rodine</a:t>
            </a:r>
            <a:endParaRPr lang="en-US" altLang="ko-KR" sz="4400" b="1" i="1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23" name="Tabuľka 22"/>
          <p:cNvGraphicFramePr>
            <a:graphicFrameLocks noGrp="1"/>
          </p:cNvGraphicFramePr>
          <p:nvPr/>
        </p:nvGraphicFramePr>
        <p:xfrm>
          <a:off x="1698171" y="2207625"/>
          <a:ext cx="8647614" cy="3722913"/>
        </p:xfrm>
        <a:graphic>
          <a:graphicData uri="http://schemas.openxmlformats.org/drawingml/2006/table">
            <a:tbl>
              <a:tblPr/>
              <a:tblGrid>
                <a:gridCol w="1729361"/>
                <a:gridCol w="1729361"/>
                <a:gridCol w="1729361"/>
                <a:gridCol w="1729361"/>
                <a:gridCol w="1730170"/>
              </a:tblGrid>
              <a:tr h="3485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pravidelne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občas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výnimočne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nikdy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Spoločným športovaním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Športovaním v svojej partii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Sebavzdelávaním (knihy, počítač)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Leňošením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Times New Roman"/>
                          <a:ea typeface="Calibri"/>
                          <a:cs typeface="Times New Roman"/>
                        </a:rPr>
                        <a:t>Každý člen rodiny inak</a:t>
                      </a:r>
                      <a:endParaRPr lang="sk-SK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180</Words>
  <Application>Microsoft Office PowerPoint</Application>
  <PresentationFormat>Vlastná</PresentationFormat>
  <Paragraphs>56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3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Raduz</cp:lastModifiedBy>
  <cp:revision>52</cp:revision>
  <dcterms:created xsi:type="dcterms:W3CDTF">2020-01-20T05:08:25Z</dcterms:created>
  <dcterms:modified xsi:type="dcterms:W3CDTF">2020-12-13T18:56:11Z</dcterms:modified>
</cp:coreProperties>
</file>