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2" r:id="rId9"/>
    <p:sldId id="263" r:id="rId10"/>
    <p:sldId id="261" r:id="rId11"/>
    <p:sldId id="265" r:id="rId12"/>
    <p:sldId id="264" r:id="rId13"/>
    <p:sldId id="266" r:id="rId14"/>
    <p:sldId id="267" r:id="rId15"/>
    <p:sldId id="268" r:id="rId16"/>
    <p:sldId id="269" r:id="rId17"/>
    <p:sldId id="274" r:id="rId18"/>
    <p:sldId id="273" r:id="rId19"/>
    <p:sldId id="270" r:id="rId20"/>
    <p:sldId id="280" r:id="rId21"/>
    <p:sldId id="275" r:id="rId22"/>
    <p:sldId id="277" r:id="rId23"/>
    <p:sldId id="276" r:id="rId24"/>
    <p:sldId id="271" r:id="rId25"/>
    <p:sldId id="272" r:id="rId26"/>
    <p:sldId id="278" r:id="rId27"/>
    <p:sldId id="281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(S)</a:t>
            </a:r>
            <a:r>
              <a:rPr lang="sk-SK" sz="6000" b="1" dirty="0" err="1" smtClean="0"/>
              <a:t>Poznávačka</a:t>
            </a:r>
            <a:r>
              <a:rPr lang="sk-SK" sz="6000" b="1" dirty="0" smtClean="0"/>
              <a:t> </a:t>
            </a:r>
            <a:r>
              <a:rPr lang="sk-SK" sz="6000" b="1" dirty="0" smtClean="0">
                <a:sym typeface="Wingdings" panose="05000000000000000000" pitchFamily="2" charset="2"/>
              </a:rPr>
              <a:t></a:t>
            </a:r>
            <a:endParaRPr lang="sk-SK" sz="6000" b="1" dirty="0"/>
          </a:p>
        </p:txBody>
      </p:sp>
      <p:sp>
        <p:nvSpPr>
          <p:cNvPr id="4" name="Obláčik 3"/>
          <p:cNvSpPr/>
          <p:nvPr/>
        </p:nvSpPr>
        <p:spPr>
          <a:xfrm>
            <a:off x="467544" y="260648"/>
            <a:ext cx="8352928" cy="4608512"/>
          </a:xfrm>
          <a:prstGeom prst="cloudCallout">
            <a:avLst>
              <a:gd name="adj1" fmla="val -34980"/>
              <a:gd name="adj2" fmla="val 80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rgbClr val="FFFF00"/>
                </a:solidFill>
              </a:rPr>
              <a:t>(S)</a:t>
            </a:r>
            <a:r>
              <a:rPr lang="sk-SK" sz="5400" b="1" dirty="0" err="1">
                <a:solidFill>
                  <a:srgbClr val="FFFF00"/>
                </a:solidFill>
              </a:rPr>
              <a:t>Poznávačka</a:t>
            </a:r>
            <a:r>
              <a:rPr lang="sk-SK" sz="5400" b="1" dirty="0">
                <a:solidFill>
                  <a:srgbClr val="FFFF00"/>
                </a:solidFill>
              </a:rPr>
              <a:t> </a:t>
            </a:r>
            <a:r>
              <a:rPr lang="sk-SK" sz="5400" b="1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sk-SK" sz="5400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59632" y="3137128"/>
            <a:ext cx="6400800" cy="1752600"/>
          </a:xfrm>
        </p:spPr>
        <p:txBody>
          <a:bodyPr>
            <a:normAutofit/>
          </a:bodyPr>
          <a:lstStyle/>
          <a:p>
            <a:r>
              <a:rPr lang="sk-SK" sz="6600" b="1" dirty="0" smtClean="0">
                <a:solidFill>
                  <a:srgbClr val="FFC000"/>
                </a:solidFill>
              </a:rPr>
              <a:t>KTO SOM?</a:t>
            </a:r>
            <a:endParaRPr lang="sk-SK" sz="6600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Šikovný, dát, klikyháky, dvojice, vybírání, herce. | Can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"/>
          <a:stretch/>
        </p:blipFill>
        <p:spPr bwMode="auto">
          <a:xfrm>
            <a:off x="7122450" y="4797152"/>
            <a:ext cx="1714500" cy="16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4644008" y="5157192"/>
            <a:ext cx="2478442" cy="12241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002060"/>
                </a:solidFill>
              </a:rPr>
              <a:t>Šup do dvojíc </a:t>
            </a:r>
            <a:r>
              <a:rPr lang="sk-SK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sk-SK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Zobraziť zdrojový obrázo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7812360" cy="5364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74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Mucha domáca - Profideratizacia.sk - profideratizacia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8" y="1268760"/>
            <a:ext cx="8802512" cy="526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Image result for múčiar&quot;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70485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1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Čo sú prachové roztoče? | ExAller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0090"/>
            <a:ext cx="5714813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oztoč domácí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83"/>
          <a:stretch/>
        </p:blipFill>
        <p:spPr bwMode="auto">
          <a:xfrm>
            <a:off x="5220072" y="1544375"/>
            <a:ext cx="3382334" cy="47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Pásomnica v človeku – Čo sú najčastejšie príznaky?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8896"/>
            <a:ext cx="3240360" cy="271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 descr="Jedlo ako potenciálne riziko nákazy | NUTRIADAP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17091"/>
            <a:ext cx="6228184" cy="3957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2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rle detsk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62473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6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olub Zavlažování Kázat cerviky v stolici u deti - richmondfuture.or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7416824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7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1266" name="Picture 2" descr="Myš domová nechce byť na príťaž - Tech S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1052736"/>
            <a:ext cx="856854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8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Potkany - RODENT 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" y="1700808"/>
            <a:ext cx="845942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Potkan hnedý – DDD Emergency – hlodavec | deratizá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2480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>
                <a:sym typeface="Wingdings" panose="05000000000000000000" pitchFamily="2" charset="2"/>
              </a:rPr>
              <a:t> </a:t>
            </a:r>
            <a:r>
              <a:rPr lang="sk-SK" dirty="0" err="1" smtClean="0">
                <a:sym typeface="Wingdings" panose="05000000000000000000" pitchFamily="2" charset="2"/>
              </a:rPr>
              <a:t></a:t>
            </a:r>
            <a:r>
              <a:rPr lang="sk-SK" dirty="0" smtClean="0">
                <a:sym typeface="Wingdings" panose="05000000000000000000" pitchFamily="2" charset="2"/>
              </a:rPr>
              <a:t> </a:t>
            </a:r>
            <a:r>
              <a:rPr lang="sk-SK" dirty="0" err="1" smtClean="0">
                <a:sym typeface="Wingdings" panose="05000000000000000000" pitchFamily="2" charset="2"/>
              </a:rPr>
              <a:t></a:t>
            </a:r>
            <a:r>
              <a:rPr lang="sk-SK" dirty="0" smtClean="0">
                <a:sym typeface="Wingdings" panose="05000000000000000000" pitchFamily="2" charset="2"/>
              </a:rPr>
              <a:t> </a:t>
            </a:r>
            <a:r>
              <a:rPr lang="sk-SK" b="1" dirty="0" smtClean="0"/>
              <a:t>Ideme na to </a:t>
            </a:r>
            <a:r>
              <a:rPr lang="sk-SK" dirty="0" smtClean="0">
                <a:sym typeface="Wingdings" panose="05000000000000000000" pitchFamily="2" charset="2"/>
              </a:rPr>
              <a:t> </a:t>
            </a:r>
            <a:r>
              <a:rPr lang="sk-SK" dirty="0" err="1" smtClean="0">
                <a:sym typeface="Wingdings" panose="05000000000000000000" pitchFamily="2" charset="2"/>
              </a:rPr>
              <a:t></a:t>
            </a:r>
            <a:r>
              <a:rPr lang="sk-SK" dirty="0" smtClean="0">
                <a:sym typeface="Wingdings" panose="05000000000000000000" pitchFamily="2" charset="2"/>
              </a:rPr>
              <a:t> </a:t>
            </a:r>
            <a:r>
              <a:rPr lang="sk-SK" dirty="0" err="1" smtClean="0">
                <a:sym typeface="Wingdings" panose="05000000000000000000" pitchFamily="2" charset="2"/>
              </a:rPr>
              <a:t></a:t>
            </a:r>
            <a:r>
              <a:rPr lang="sk-SK" dirty="0" smtClean="0">
                <a:sym typeface="Wingdings" panose="05000000000000000000" pitchFamily="2" charset="2"/>
              </a:rPr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sk-SK" dirty="0" smtClean="0"/>
              <a:t>1.Ak sa vyskytnú v kolektíve vši, povieme, že v kolektíve je ochorenie_________________</a:t>
            </a:r>
          </a:p>
          <a:p>
            <a:r>
              <a:rPr lang="sk-SK" dirty="0" smtClean="0"/>
              <a:t>2.Ako nazývame vajíčka pásomníc?</a:t>
            </a:r>
          </a:p>
          <a:p>
            <a:r>
              <a:rPr lang="sk-SK" dirty="0" smtClean="0"/>
              <a:t>3. Ako sa nazývajú vajíčka vší?</a:t>
            </a:r>
          </a:p>
          <a:p>
            <a:r>
              <a:rPr lang="sk-SK" dirty="0" smtClean="0"/>
              <a:t>4. Ktorá rastlina odpudzuje hmyz?</a:t>
            </a:r>
          </a:p>
          <a:p>
            <a:r>
              <a:rPr lang="sk-SK" dirty="0" smtClean="0"/>
              <a:t>5.Ktorý parazit je typický tým, že vie skákať?</a:t>
            </a:r>
          </a:p>
          <a:p>
            <a:r>
              <a:rPr lang="sk-SK" dirty="0" smtClean="0"/>
              <a:t>6. Je pravda, že krvou sa živí samček komára a samička rastlinnými šťavami?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24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15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BONUS</a:t>
            </a:r>
            <a:endParaRPr lang="sk-SK" dirty="0"/>
          </a:p>
        </p:txBody>
      </p:sp>
      <p:pic>
        <p:nvPicPr>
          <p:cNvPr id="13314" name="Picture 2" descr="Všetko o chove myší | Portál &amp; fórum pre milovníkov myš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25" y="798176"/>
            <a:ext cx="6552728" cy="60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79296" cy="1143000"/>
          </a:xfrm>
        </p:spPr>
        <p:txBody>
          <a:bodyPr>
            <a:noAutofit/>
          </a:bodyPr>
          <a:lstStyle/>
          <a:p>
            <a:r>
              <a:rPr lang="sk-SK" sz="2500" b="1" dirty="0" smtClean="0"/>
              <a:t>NEBEZPEČENSTVO </a:t>
            </a:r>
            <a:r>
              <a:rPr lang="sk-SK" sz="2500" b="1" dirty="0" smtClean="0"/>
              <a:t>ŠKODCOV</a:t>
            </a:r>
            <a:r>
              <a:rPr lang="sk-SK" sz="2500" b="1" dirty="0" smtClean="0"/>
              <a:t>:</a:t>
            </a:r>
            <a:r>
              <a:rPr lang="sk-SK" sz="2500" b="1" dirty="0"/>
              <a:t/>
            </a:r>
            <a:br>
              <a:rPr lang="sk-SK" sz="2500" b="1" dirty="0"/>
            </a:br>
            <a:r>
              <a:rPr lang="sk-SK" sz="2500" b="1" dirty="0"/>
              <a:t>- hrozí rýchle premnoženie, ničia zásoby, prenášajú </a:t>
            </a:r>
            <a:r>
              <a:rPr lang="sk-SK" sz="2500" b="1" dirty="0" smtClean="0"/>
              <a:t>nákazy</a:t>
            </a:r>
            <a:endParaRPr lang="sk-SK" sz="25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sk-SK" b="1" dirty="0" smtClean="0"/>
          </a:p>
          <a:p>
            <a:pPr marL="0" indent="0" algn="just">
              <a:buNone/>
            </a:pPr>
            <a:r>
              <a:rPr lang="sk-SK" sz="3900" b="1" dirty="0" smtClean="0"/>
              <a:t>Boj </a:t>
            </a:r>
            <a:r>
              <a:rPr lang="sk-SK" sz="3900" b="1" dirty="0"/>
              <a:t>so škodcami </a:t>
            </a:r>
            <a:r>
              <a:rPr lang="sk-SK" sz="3900" b="1" dirty="0" smtClean="0"/>
              <a:t>môže byť:</a:t>
            </a:r>
            <a:endParaRPr lang="sk-SK" sz="3900" dirty="0"/>
          </a:p>
          <a:p>
            <a:pPr marL="0" indent="0" algn="just">
              <a:buNone/>
            </a:pPr>
            <a:r>
              <a:rPr lang="sk-SK" sz="4400" b="1" dirty="0">
                <a:solidFill>
                  <a:srgbClr val="FF0000"/>
                </a:solidFill>
              </a:rPr>
              <a:t>1.chemický</a:t>
            </a:r>
            <a:endParaRPr lang="sk-SK" sz="4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sk-SK" sz="4400" b="1" dirty="0">
                <a:solidFill>
                  <a:srgbClr val="0070C0"/>
                </a:solidFill>
              </a:rPr>
              <a:t>2.mechanický – napr.</a:t>
            </a:r>
            <a:r>
              <a:rPr lang="sk-SK" sz="4400" u="sng" dirty="0">
                <a:solidFill>
                  <a:srgbClr val="0070C0"/>
                </a:solidFill>
              </a:rPr>
              <a:t> zbieranie</a:t>
            </a:r>
            <a:r>
              <a:rPr lang="sk-SK" sz="4400" dirty="0">
                <a:solidFill>
                  <a:srgbClr val="0070C0"/>
                </a:solidFill>
              </a:rPr>
              <a:t> lariev škodcov, </a:t>
            </a:r>
          </a:p>
          <a:p>
            <a:pPr marL="0" indent="0" algn="just">
              <a:buNone/>
            </a:pPr>
            <a:r>
              <a:rPr lang="sk-SK" sz="4400" b="1" dirty="0">
                <a:solidFill>
                  <a:srgbClr val="00B050"/>
                </a:solidFill>
              </a:rPr>
              <a:t>3.biologický</a:t>
            </a:r>
            <a:endParaRPr lang="sk-SK" sz="4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sk-SK" sz="4400" b="1" dirty="0"/>
              <a:t> </a:t>
            </a:r>
            <a:endParaRPr lang="sk-SK" sz="4400" dirty="0"/>
          </a:p>
        </p:txBody>
      </p:sp>
      <p:pic>
        <p:nvPicPr>
          <p:cNvPr id="3074" name="Picture 2" descr="Pera klipart Clipart obrázky | Zdarma k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30" y="4610075"/>
            <a:ext cx="2036356" cy="22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435280" cy="5976664"/>
          </a:xfrm>
          <a:solidFill>
            <a:srgbClr val="FFFF99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/>
              <a:t>Všeobecne chemické látky na ničenie organizmov (hmyzu, hlodavcov, húb voláme_________________.</a:t>
            </a:r>
            <a:endParaRPr lang="sk-SK" dirty="0"/>
          </a:p>
          <a:p>
            <a:pPr algn="just"/>
            <a:endParaRPr lang="sk-SK" dirty="0"/>
          </a:p>
          <a:p>
            <a:pPr marL="0" indent="0" algn="just">
              <a:buNone/>
            </a:pPr>
            <a:r>
              <a:rPr lang="sk-SK" dirty="0" smtClean="0"/>
              <a:t>- na </a:t>
            </a:r>
            <a:r>
              <a:rPr lang="sk-SK" dirty="0"/>
              <a:t>ničenie hmyzu </a:t>
            </a:r>
            <a:r>
              <a:rPr lang="sk-SK" dirty="0" smtClean="0"/>
              <a:t>používame:_______________ - na </a:t>
            </a:r>
            <a:r>
              <a:rPr lang="sk-SK" dirty="0"/>
              <a:t>ničenie húb a </a:t>
            </a:r>
            <a:r>
              <a:rPr lang="sk-SK" dirty="0" smtClean="0"/>
              <a:t>plesní __________________.</a:t>
            </a:r>
            <a:endParaRPr lang="sk-SK" dirty="0"/>
          </a:p>
          <a:p>
            <a:pPr marL="0" indent="0" algn="just">
              <a:buNone/>
            </a:pPr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Chemické ničenie </a:t>
            </a:r>
            <a:r>
              <a:rPr lang="sk-SK" b="1" dirty="0"/>
              <a:t>hlodavcov (myší, potkanov) sa nazýva:</a:t>
            </a:r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________________________________________</a:t>
            </a:r>
            <a:endParaRPr lang="sk-SK" dirty="0"/>
          </a:p>
        </p:txBody>
      </p:sp>
      <p:pic>
        <p:nvPicPr>
          <p:cNvPr id="4" name="Picture 2" descr="Pera klipart Clipart obrázky | Zdarma k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22" y="5517232"/>
            <a:ext cx="121457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  <a:solidFill>
            <a:srgbClr val="FFFF99"/>
          </a:solidFill>
        </p:spPr>
        <p:txBody>
          <a:bodyPr/>
          <a:lstStyle/>
          <a:p>
            <a:pPr algn="just"/>
            <a:r>
              <a:rPr lang="sk-SK" b="1" dirty="0">
                <a:solidFill>
                  <a:srgbClr val="00B050"/>
                </a:solidFill>
              </a:rPr>
              <a:t>Najvýznamnejší, najpriateľskejší k prírode je </a:t>
            </a:r>
            <a:r>
              <a:rPr lang="sk-SK" b="1" dirty="0" smtClean="0">
                <a:solidFill>
                  <a:srgbClr val="00B050"/>
                </a:solidFill>
              </a:rPr>
              <a:t>biologický </a:t>
            </a:r>
            <a:r>
              <a:rPr lang="sk-SK" b="1" dirty="0">
                <a:solidFill>
                  <a:srgbClr val="00B050"/>
                </a:solidFill>
              </a:rPr>
              <a:t>boj proti </a:t>
            </a:r>
            <a:r>
              <a:rPr lang="sk-SK" b="1" dirty="0" smtClean="0">
                <a:solidFill>
                  <a:srgbClr val="00B050"/>
                </a:solidFill>
              </a:rPr>
              <a:t>škodcom= </a:t>
            </a:r>
            <a:endParaRPr lang="sk-SK" dirty="0">
              <a:solidFill>
                <a:srgbClr val="00B050"/>
              </a:solidFill>
            </a:endParaRPr>
          </a:p>
          <a:p>
            <a:pPr algn="just"/>
            <a:r>
              <a:rPr lang="sk-SK" b="1" dirty="0" smtClean="0"/>
              <a:t>Myslí </a:t>
            </a:r>
            <a:r>
              <a:rPr lang="sk-SK" b="1" dirty="0"/>
              <a:t>sa tým </a:t>
            </a:r>
            <a:r>
              <a:rPr lang="sk-SK" u="sng" dirty="0"/>
              <a:t>využitie ich prirodzených nepriateľov</a:t>
            </a:r>
            <a:r>
              <a:rPr lang="sk-SK" dirty="0"/>
              <a:t>, napr. lienka sa živí voškami, vtáky (lastovičky, sýkorky, drozdy...) sa živia larvami hmyzu a podobne.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2050" name="Picture 2" descr="Sokol stěhovavý | Česká divočin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r="19338"/>
          <a:stretch/>
        </p:blipFill>
        <p:spPr bwMode="auto">
          <a:xfrm>
            <a:off x="0" y="3573016"/>
            <a:ext cx="3179299" cy="262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ady sa nezabíjajú ! - CHKO Kysu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Hady sa nezabíjajú ! - CHKO Kysu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8" descr="Hady sa nezabíjajú ! - CHKO Kysu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8" name="Picture 10" descr="Vretenica severná :: Anguis Um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62" y="4221088"/>
            <a:ext cx="2785939" cy="250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amienky sa pomaly vracajú do prírody - SM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r="7766"/>
          <a:stretch/>
        </p:blipFill>
        <p:spPr bwMode="auto">
          <a:xfrm>
            <a:off x="5672401" y="3332754"/>
            <a:ext cx="3491880" cy="339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a klipart Clipart obrázky | Zdarma k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822" y="2852936"/>
            <a:ext cx="1018178" cy="11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" t="18267" r="27478" b="9045"/>
          <a:stretch/>
        </p:blipFill>
        <p:spPr bwMode="auto">
          <a:xfrm>
            <a:off x="288362" y="980728"/>
            <a:ext cx="8855638" cy="52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2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6" t="24464" r="27177" b="31877"/>
          <a:stretch/>
        </p:blipFill>
        <p:spPr bwMode="auto">
          <a:xfrm>
            <a:off x="107504" y="1196752"/>
            <a:ext cx="883182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2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4594" y="38100"/>
            <a:ext cx="5489574" cy="1447800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sk-SK" b="1" dirty="0" smtClean="0"/>
              <a:t>Problémová úloha:</a:t>
            </a:r>
            <a:br>
              <a:rPr lang="sk-SK" b="1" dirty="0" smtClean="0"/>
            </a:br>
            <a:r>
              <a:rPr lang="sk-SK" dirty="0" smtClean="0"/>
              <a:t>Pravda </a:t>
            </a:r>
            <a:r>
              <a:rPr lang="sk-SK" dirty="0"/>
              <a:t>alebo lož</a:t>
            </a:r>
            <a:r>
              <a:rPr lang="sk-SK" dirty="0" smtClean="0"/>
              <a:t>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5106" y="1333379"/>
            <a:ext cx="8784976" cy="2960374"/>
          </a:xfrm>
          <a:solidFill>
            <a:srgbClr val="FFFF99"/>
          </a:solidFill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sk-SK" dirty="0" smtClean="0"/>
              <a:t>Myš zožerie akúkoľvek potravu a vypije aj morskú vodu.                                                            </a:t>
            </a:r>
            <a:r>
              <a:rPr lang="sk-SK" b="1" dirty="0" smtClean="0"/>
              <a:t>PRAVDA/LOŽ</a:t>
            </a:r>
            <a:endParaRPr lang="sk-SK" dirty="0" smtClean="0"/>
          </a:p>
          <a:p>
            <a:pPr marL="514350" indent="-514350">
              <a:buAutoNum type="arabicPeriod"/>
            </a:pPr>
            <a:r>
              <a:rPr lang="sk-SK" dirty="0" smtClean="0"/>
              <a:t>V priebehu dňa spí 19-krát.                     </a:t>
            </a:r>
            <a:r>
              <a:rPr lang="sk-SK" b="1" dirty="0" smtClean="0"/>
              <a:t>PRAVDA/LOŽ</a:t>
            </a:r>
            <a:endParaRPr lang="sk-SK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sk-SK" dirty="0" smtClean="0"/>
              <a:t>Ak sa myš chytí za chvost, môže sa jej časť odlomiť a nemusí dorásť.                                           </a:t>
            </a:r>
            <a:r>
              <a:rPr lang="sk-SK" b="1" dirty="0" smtClean="0"/>
              <a:t>PRAVDA/LOŽ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sk-SK" dirty="0" smtClean="0"/>
              <a:t>Myš sa k nám dostala zo stepí loďou     </a:t>
            </a:r>
            <a:r>
              <a:rPr lang="sk-SK" b="1" dirty="0" smtClean="0"/>
              <a:t>PRAVDA/LOŽ</a:t>
            </a:r>
            <a:r>
              <a:rPr lang="sk-SK" dirty="0" smtClean="0"/>
              <a:t>     </a:t>
            </a:r>
            <a:endParaRPr lang="sk-SK" dirty="0"/>
          </a:p>
        </p:txBody>
      </p:sp>
      <p:pic>
        <p:nvPicPr>
          <p:cNvPr id="12290" name="Picture 2" descr="Ilustrácia(30573285): Žeby emotikon. | Autor: Yayayo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86" y="-34583"/>
            <a:ext cx="142704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odstielka - fotografie a rozdie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9174"/>
            <a:ext cx="3041104" cy="22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Co dělat, pokud vaše myš má děti - Jak vytvořit šťastný domov pro svého  mazlíčka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8" descr="Co dělat, pokud vaše myš má děti - Jak vytvořit šťastný domov pro svého  mazlíčka."/>
          <p:cNvSpPr>
            <a:spLocks noChangeAspect="1" noChangeArrowheads="1"/>
          </p:cNvSpPr>
          <p:nvPr/>
        </p:nvSpPr>
        <p:spPr bwMode="auto">
          <a:xfrm>
            <a:off x="155575" y="-8382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10" descr="Co dělat, pokud vaše myš má děti - Jak vytvořit šťastný domov pro svého  mazlíčka."/>
          <p:cNvSpPr>
            <a:spLocks noChangeAspect="1" noChangeArrowheads="1"/>
          </p:cNvSpPr>
          <p:nvPr/>
        </p:nvSpPr>
        <p:spPr bwMode="auto">
          <a:xfrm>
            <a:off x="307975" y="-6858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300" name="Picture 12" descr="Co dělat, pokud vaše myš má děti - Jak vytvořit šťastný domov pro svého  mazlíčk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34103"/>
            <a:ext cx="3203848" cy="21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6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0070C0"/>
                </a:solidFill>
              </a:rPr>
              <a:t>Zlaté pravidlá ochrany zdravia do života </a:t>
            </a:r>
            <a:r>
              <a:rPr lang="sk-SK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fontScale="92500" lnSpcReduction="20000"/>
          </a:bodyPr>
          <a:lstStyle/>
          <a:p>
            <a:r>
              <a:rPr lang="sk-SK" b="1" dirty="0" smtClean="0"/>
              <a:t>Vždy si treba </a:t>
            </a:r>
            <a:r>
              <a:rPr lang="sk-SK" b="1" dirty="0" smtClean="0"/>
              <a:t>ruky poriadne poumývať (aspoň 20 sekúnd !!!!!)</a:t>
            </a:r>
            <a:endParaRPr lang="sk-SK" b="1" dirty="0" smtClean="0"/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Po použití toalety, po návrate z vonku, pred jedlom, po kontakte s domácimi zvieratami...</a:t>
            </a:r>
          </a:p>
          <a:p>
            <a:r>
              <a:rPr lang="sk-SK" b="1" dirty="0" smtClean="0"/>
              <a:t>Nedávať do úst predmety ani </a:t>
            </a:r>
            <a:r>
              <a:rPr lang="sk-SK" b="1" dirty="0" smtClean="0"/>
              <a:t>ruky!</a:t>
            </a:r>
            <a:endParaRPr lang="sk-SK" b="1" dirty="0" smtClean="0"/>
          </a:p>
          <a:p>
            <a:r>
              <a:rPr lang="sk-SK" b="1" dirty="0" smtClean="0"/>
              <a:t>Dbať o každodennú </a:t>
            </a:r>
            <a:r>
              <a:rPr lang="sk-SK" b="1" dirty="0" smtClean="0"/>
              <a:t>hygienu!</a:t>
            </a:r>
            <a:endParaRPr lang="sk-SK" b="1" dirty="0" smtClean="0"/>
          </a:p>
          <a:p>
            <a:r>
              <a:rPr lang="sk-SK" b="1" dirty="0" smtClean="0"/>
              <a:t>Denne si vymieňať osobnú </a:t>
            </a:r>
            <a:r>
              <a:rPr lang="sk-SK" b="1" dirty="0" smtClean="0"/>
              <a:t>bielizeň!</a:t>
            </a:r>
            <a:endParaRPr lang="sk-SK" b="1" dirty="0" smtClean="0"/>
          </a:p>
          <a:p>
            <a:r>
              <a:rPr lang="sk-SK" b="1" dirty="0" smtClean="0"/>
              <a:t>Nepiť vodu z neznámeho </a:t>
            </a:r>
            <a:r>
              <a:rPr lang="sk-SK" b="1" dirty="0" smtClean="0"/>
              <a:t>zdroja!</a:t>
            </a:r>
            <a:endParaRPr lang="sk-SK" b="1" dirty="0" smtClean="0"/>
          </a:p>
          <a:p>
            <a:r>
              <a:rPr lang="sk-SK" b="1" dirty="0" smtClean="0"/>
              <a:t>Ovocie a zeleninu </a:t>
            </a:r>
            <a:r>
              <a:rPr lang="sk-SK" b="1" dirty="0" smtClean="0"/>
              <a:t>si pred </a:t>
            </a:r>
            <a:r>
              <a:rPr lang="sk-SK" b="1" dirty="0" smtClean="0"/>
              <a:t>konzumáciou </a:t>
            </a:r>
            <a:r>
              <a:rPr lang="sk-SK" b="1" smtClean="0"/>
              <a:t>dobre </a:t>
            </a:r>
            <a:r>
              <a:rPr lang="sk-SK" b="1" smtClean="0"/>
              <a:t>umyť</a:t>
            </a:r>
            <a:r>
              <a:rPr lang="sk-SK"/>
              <a:t>!</a:t>
            </a:r>
            <a:endParaRPr lang="sk-SK" dirty="0"/>
          </a:p>
        </p:txBody>
      </p:sp>
      <p:pic>
        <p:nvPicPr>
          <p:cNvPr id="4" name="Picture 2" descr="Pera klipart Clipart obrázky | Zdarma k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191" y="5445224"/>
            <a:ext cx="1279809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  teraz  z(á)mena....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1584177"/>
          </a:xfrm>
          <a:solidFill>
            <a:schemeClr val="accent6">
              <a:lumMod val="75000"/>
            </a:schemeClr>
          </a:solidFill>
        </p:spPr>
        <p:txBody>
          <a:bodyPr>
            <a:normAutofit fontScale="62500" lnSpcReduction="20000"/>
          </a:bodyPr>
          <a:lstStyle/>
          <a:p>
            <a:endParaRPr lang="sk-SK" b="1" dirty="0" smtClean="0"/>
          </a:p>
          <a:p>
            <a:endParaRPr lang="sk-SK" b="1" dirty="0"/>
          </a:p>
          <a:p>
            <a:pPr marL="0" indent="0">
              <a:buNone/>
            </a:pPr>
            <a:r>
              <a:rPr lang="sk-SK" sz="8400" b="1" dirty="0" smtClean="0"/>
              <a:t>3  - 2  - 1   ŠTART </a:t>
            </a:r>
            <a:r>
              <a:rPr lang="sk-SK" sz="8400" b="1" dirty="0" smtClean="0">
                <a:sym typeface="Wingdings" panose="05000000000000000000" pitchFamily="2" charset="2"/>
              </a:rPr>
              <a:t></a:t>
            </a:r>
            <a:endParaRPr lang="sk-SK" sz="8400" b="1" dirty="0"/>
          </a:p>
        </p:txBody>
      </p:sp>
      <p:sp>
        <p:nvSpPr>
          <p:cNvPr id="4" name="Zaoblený obdĺžnik 3"/>
          <p:cNvSpPr/>
          <p:nvPr/>
        </p:nvSpPr>
        <p:spPr>
          <a:xfrm>
            <a:off x="3347864" y="1730188"/>
            <a:ext cx="547260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C000"/>
                </a:solidFill>
              </a:rPr>
              <a:t>PERO, PAPIER, SÚŤAŽNÁ NÁLADA </a:t>
            </a:r>
            <a:r>
              <a:rPr lang="sk-SK" sz="3200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sz="3200" b="1" dirty="0">
              <a:solidFill>
                <a:srgbClr val="FFC000"/>
              </a:solidFill>
            </a:endParaRPr>
          </a:p>
        </p:txBody>
      </p:sp>
      <p:pic>
        <p:nvPicPr>
          <p:cNvPr id="2050" name="Picture 2" descr="Pera klipart Clipart obrázky | Zdarma k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18" y="4437112"/>
            <a:ext cx="202215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1.</a:t>
            </a:r>
            <a:endParaRPr lang="sk-SK" dirty="0"/>
          </a:p>
        </p:txBody>
      </p:sp>
      <p:pic>
        <p:nvPicPr>
          <p:cNvPr id="2050" name="Picture 2" descr="Dobré rady, nápady, Dobrá rada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7377"/>
            <a:ext cx="6198096" cy="619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78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Šváb obyčajný a šváb domový - Profideratizacia.sk - profideratizacia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88" y="1268760"/>
            <a:ext cx="6552728" cy="51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Švehly, strieborné rybičky, rybenky v byte: Čo sú to, tie &quot;strieborné  rybičky&quot;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42596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4.</a:t>
            </a:r>
            <a:endParaRPr lang="sk-SK" dirty="0"/>
          </a:p>
        </p:txBody>
      </p:sp>
      <p:pic>
        <p:nvPicPr>
          <p:cNvPr id="4098" name="Picture 2" descr="Blcha ľudská - Profideratizacia.sk - profideratizacia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9288"/>
            <a:ext cx="6408712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18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Ploštica posteľná | DeTRI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79"/>
            <a:ext cx="7272808" cy="59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2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6.</a:t>
            </a:r>
            <a:endParaRPr lang="sk-SK" dirty="0"/>
          </a:p>
        </p:txBody>
      </p:sp>
      <p:pic>
        <p:nvPicPr>
          <p:cNvPr id="6146" name="Picture 2" descr="Nahuby.sk - Fotografia - komár piskľavý Culex pi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7680852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5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350</Words>
  <Application>Microsoft Office PowerPoint</Application>
  <PresentationFormat>Prezentácia na obrazovke (4:3)</PresentationFormat>
  <Paragraphs>62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Motív Office</vt:lpstr>
      <vt:lpstr>(S)Poznávačka </vt:lpstr>
      <vt:lpstr>   Ideme na to    </vt:lpstr>
      <vt:lpstr>A  teraz  z(á)mena.... 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15</vt:lpstr>
      <vt:lpstr>NEBEZPEČENSTVO ŠKODCOV: - hrozí rýchle premnoženie, ničia zásoby, prenášajú nákazy</vt:lpstr>
      <vt:lpstr>Prezentácia programu PowerPoint</vt:lpstr>
      <vt:lpstr>Prezentácia programu PowerPoint</vt:lpstr>
      <vt:lpstr>Prezentácia programu PowerPoint</vt:lpstr>
      <vt:lpstr>Prezentácia programu PowerPoint</vt:lpstr>
      <vt:lpstr>Problémová úloha: Pravda alebo lož?</vt:lpstr>
      <vt:lpstr>Zlaté pravidlá ochrany zdravia do života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24</cp:revision>
  <dcterms:created xsi:type="dcterms:W3CDTF">2021-01-24T21:41:34Z</dcterms:created>
  <dcterms:modified xsi:type="dcterms:W3CDTF">2021-01-26T08:47:15Z</dcterms:modified>
</cp:coreProperties>
</file>