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57" r:id="rId5"/>
    <p:sldId id="258" r:id="rId6"/>
    <p:sldId id="259" r:id="rId7"/>
    <p:sldId id="267" r:id="rId8"/>
    <p:sldId id="268" r:id="rId9"/>
    <p:sldId id="262" r:id="rId10"/>
    <p:sldId id="260" r:id="rId11"/>
    <p:sldId id="261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6D3854F-06AB-4673-B0EE-CB0820C47523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6D3854F-06AB-4673-B0EE-CB0820C47523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6D3854F-06AB-4673-B0EE-CB0820C47523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6D3854F-06AB-4673-B0EE-CB0820C47523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6D3854F-06AB-4673-B0EE-CB0820C47523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6D3854F-06AB-4673-B0EE-CB0820C47523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6D3854F-06AB-4673-B0EE-CB0820C47523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6D3854F-06AB-4673-B0EE-CB0820C47523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6D3854F-06AB-4673-B0EE-CB0820C47523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/>
              <a:t>RASTLINNÁ A ŽIVOČÍŠNA BUNKA</a:t>
            </a:r>
            <a:endParaRPr lang="sk-SK" b="1" dirty="0"/>
          </a:p>
        </p:txBody>
      </p:sp>
      <p:pic>
        <p:nvPicPr>
          <p:cNvPr id="4" name="Obrázok 3" descr="PET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276872"/>
            <a:ext cx="3162672" cy="3162672"/>
          </a:xfrm>
          <a:prstGeom prst="rect">
            <a:avLst/>
          </a:prstGeom>
        </p:spPr>
      </p:pic>
      <p:pic>
        <p:nvPicPr>
          <p:cNvPr id="5" name="Obrázok 4" descr="sykor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2492896"/>
            <a:ext cx="4212469" cy="2808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CYTOPLAZMATICKÁ MEMBRÁNA</a:t>
            </a:r>
            <a:endParaRPr lang="sk-SK" dirty="0"/>
          </a:p>
        </p:txBody>
      </p:sp>
      <p:pic>
        <p:nvPicPr>
          <p:cNvPr id="4" name="Zástupný symbol obsahu 3" descr="bunka-cytoplazmaticka-membr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0557"/>
          <a:stretch>
            <a:fillRect/>
          </a:stretch>
        </p:blipFill>
        <p:spPr>
          <a:xfrm>
            <a:off x="1547664" y="1340768"/>
            <a:ext cx="5877021" cy="525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MITOCHONDRIE</a:t>
            </a:r>
            <a:endParaRPr lang="sk-SK" b="1" dirty="0"/>
          </a:p>
        </p:txBody>
      </p:sp>
      <p:pic>
        <p:nvPicPr>
          <p:cNvPr id="4" name="Zástupný symbol obsahu 3" descr="mitochondr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7311"/>
          <a:stretch>
            <a:fillRect/>
          </a:stretch>
        </p:blipFill>
        <p:spPr>
          <a:xfrm>
            <a:off x="1979712" y="1340768"/>
            <a:ext cx="5184576" cy="506983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CYTOPLAZMA</a:t>
            </a:r>
            <a:endParaRPr lang="sk-SK" b="1" dirty="0"/>
          </a:p>
        </p:txBody>
      </p:sp>
      <p:pic>
        <p:nvPicPr>
          <p:cNvPr id="4" name="Zástupný symbol obsahu 3" descr="bunka-cytoplazmaticka-membr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0557"/>
          <a:stretch>
            <a:fillRect/>
          </a:stretch>
        </p:blipFill>
        <p:spPr>
          <a:xfrm>
            <a:off x="1331640" y="1270500"/>
            <a:ext cx="6192688" cy="5538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VAKUOLA</a:t>
            </a:r>
            <a:endParaRPr lang="sk-SK" b="1" dirty="0"/>
          </a:p>
        </p:txBody>
      </p:sp>
      <p:pic>
        <p:nvPicPr>
          <p:cNvPr id="4" name="Zástupný symbol obsahu 3" descr="bunka-cytoplazmaticka-membr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0557"/>
          <a:stretch>
            <a:fillRect/>
          </a:stretch>
        </p:blipFill>
        <p:spPr>
          <a:xfrm>
            <a:off x="1403648" y="1334906"/>
            <a:ext cx="6048672" cy="5410114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>
            <a:off x="467544" y="2636912"/>
            <a:ext cx="2952328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CHLOROPLASTY</a:t>
            </a:r>
            <a:endParaRPr lang="sk-SK" b="1" dirty="0"/>
          </a:p>
        </p:txBody>
      </p:sp>
      <p:pic>
        <p:nvPicPr>
          <p:cNvPr id="4" name="Zástupný symbol obsahu 3" descr="bunka-cytoplazmaticka-membr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0557"/>
          <a:stretch>
            <a:fillRect/>
          </a:stretch>
        </p:blipFill>
        <p:spPr>
          <a:xfrm>
            <a:off x="1259632" y="1206094"/>
            <a:ext cx="6192688" cy="5538926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>
            <a:off x="971600" y="5157192"/>
            <a:ext cx="25202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8722673">
            <a:off x="5284130" y="4316357"/>
            <a:ext cx="25202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Rastlinná bunka</a:t>
            </a:r>
            <a:endParaRPr lang="sk-SK" b="1" dirty="0"/>
          </a:p>
        </p:txBody>
      </p:sp>
      <p:pic>
        <p:nvPicPr>
          <p:cNvPr id="4" name="Zástupný symbol obsahu 3" descr="bunka-cytoplazmaticka-membr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0557"/>
          <a:stretch>
            <a:fillRect/>
          </a:stretch>
        </p:blipFill>
        <p:spPr>
          <a:xfrm>
            <a:off x="1331640" y="1270500"/>
            <a:ext cx="6192688" cy="5538926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>
            <a:off x="0" y="4365104"/>
            <a:ext cx="2483768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BUNKOVÁ STENA</a:t>
            </a:r>
            <a:endParaRPr lang="sk-SK" sz="2000" b="1" dirty="0"/>
          </a:p>
        </p:txBody>
      </p:sp>
      <p:sp>
        <p:nvSpPr>
          <p:cNvPr id="6" name="Šípka doprava 5"/>
          <p:cNvSpPr/>
          <p:nvPr/>
        </p:nvSpPr>
        <p:spPr>
          <a:xfrm>
            <a:off x="899592" y="2420888"/>
            <a:ext cx="2483768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VAKUOLA</a:t>
            </a:r>
            <a:endParaRPr lang="sk-SK" sz="2000" b="1" dirty="0"/>
          </a:p>
        </p:txBody>
      </p:sp>
      <p:sp>
        <p:nvSpPr>
          <p:cNvPr id="7" name="Šípka doľava 6"/>
          <p:cNvSpPr/>
          <p:nvPr/>
        </p:nvSpPr>
        <p:spPr>
          <a:xfrm>
            <a:off x="5580112" y="4725144"/>
            <a:ext cx="3312368" cy="1368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CHLOROPLASTY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Ã½sledok vyhÄ¾adÃ¡vania obrÃ¡zkov pre dopyt stavebnica lego"/>
          <p:cNvPicPr>
            <a:picLocks noChangeAspect="1" noChangeArrowheads="1"/>
          </p:cNvPicPr>
          <p:nvPr/>
        </p:nvPicPr>
        <p:blipFill>
          <a:blip r:embed="rId2"/>
          <a:srcRect l="4277" t="16159" r="4831" b="21093"/>
          <a:stretch>
            <a:fillRect/>
          </a:stretch>
        </p:blipFill>
        <p:spPr bwMode="auto">
          <a:xfrm>
            <a:off x="0" y="0"/>
            <a:ext cx="4982333" cy="2285992"/>
          </a:xfrm>
          <a:prstGeom prst="rect">
            <a:avLst/>
          </a:prstGeom>
          <a:noFill/>
        </p:spPr>
      </p:pic>
      <p:pic>
        <p:nvPicPr>
          <p:cNvPr id="2052" name="Picture 4" descr="VÃ½sledok vyhÄ¾adÃ¡vania obrÃ¡zkov pre dopyt hrad z leg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71810"/>
            <a:ext cx="3357586" cy="3357586"/>
          </a:xfrm>
          <a:prstGeom prst="rect">
            <a:avLst/>
          </a:prstGeom>
          <a:noFill/>
        </p:spPr>
      </p:pic>
      <p:pic>
        <p:nvPicPr>
          <p:cNvPr id="2054" name="Picture 6" descr="VÃ½sledok vyhÄ¾adÃ¡vania obrÃ¡zkov pre dopyt bunka"/>
          <p:cNvPicPr>
            <a:picLocks noChangeAspect="1" noChangeArrowheads="1"/>
          </p:cNvPicPr>
          <p:nvPr/>
        </p:nvPicPr>
        <p:blipFill>
          <a:blip r:embed="rId4"/>
          <a:srcRect l="19951" r="19146"/>
          <a:stretch>
            <a:fillRect/>
          </a:stretch>
        </p:blipFill>
        <p:spPr bwMode="auto">
          <a:xfrm>
            <a:off x="5072066" y="0"/>
            <a:ext cx="3417332" cy="3362300"/>
          </a:xfrm>
          <a:prstGeom prst="rect">
            <a:avLst/>
          </a:prstGeom>
          <a:noFill/>
        </p:spPr>
      </p:pic>
      <p:pic>
        <p:nvPicPr>
          <p:cNvPr id="7" name="Obrázok 6" descr="HIH__Alexis_by_I_TsarevichAlexei13.jpg"/>
          <p:cNvPicPr>
            <a:picLocks noChangeAspect="1"/>
          </p:cNvPicPr>
          <p:nvPr/>
        </p:nvPicPr>
        <p:blipFill>
          <a:blip r:embed="rId5" cstate="print"/>
          <a:srcRect b="43700"/>
          <a:stretch>
            <a:fillRect/>
          </a:stretch>
        </p:blipFill>
        <p:spPr>
          <a:xfrm>
            <a:off x="5857884" y="2996952"/>
            <a:ext cx="2182091" cy="386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4692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HÁDAJ ČO SOM???</a:t>
            </a:r>
            <a:endParaRPr lang="sk-SK" b="1" dirty="0"/>
          </a:p>
        </p:txBody>
      </p:sp>
      <p:sp>
        <p:nvSpPr>
          <p:cNvPr id="4" name="Obláčik 3"/>
          <p:cNvSpPr/>
          <p:nvPr/>
        </p:nvSpPr>
        <p:spPr>
          <a:xfrm>
            <a:off x="0" y="1428736"/>
            <a:ext cx="8858280" cy="42862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Som najmenšia stavebná jednotka všetkých živých organizmov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láčik 4"/>
          <p:cNvSpPr/>
          <p:nvPr/>
        </p:nvSpPr>
        <p:spPr>
          <a:xfrm>
            <a:off x="285720" y="1500174"/>
            <a:ext cx="8858280" cy="428628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Som bezstavovec, ktorý obľubuje kapustu vo vašej záhradke </a:t>
            </a:r>
            <a:r>
              <a:rPr lang="sk-SK" sz="4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152400" y="1581136"/>
            <a:ext cx="8858280" cy="42862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Som hlodavec, ktorý vyniká dĺžkou svojho chvosta a som aktívny v noci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láčik 6"/>
          <p:cNvSpPr/>
          <p:nvPr/>
        </p:nvSpPr>
        <p:spPr>
          <a:xfrm>
            <a:off x="304800" y="1733536"/>
            <a:ext cx="8858280" cy="428628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Som chemický spôsob ničenia hmyzu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láčik 7"/>
          <p:cNvSpPr/>
          <p:nvPr/>
        </p:nvSpPr>
        <p:spPr>
          <a:xfrm>
            <a:off x="0" y="1857364"/>
            <a:ext cx="8858280" cy="4286280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Som stavovec, ktorý obľubuje kúty domov, kde si s radosťou stavia hniezda pomocou slín a hliny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láčik 8"/>
          <p:cNvSpPr/>
          <p:nvPr/>
        </p:nvSpPr>
        <p:spPr>
          <a:xfrm>
            <a:off x="285720" y="1857364"/>
            <a:ext cx="8858280" cy="4286280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Som vnútorným prostredím každej bunky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Bunka:</a:t>
            </a:r>
            <a:endParaRPr lang="sk-SK" b="1" dirty="0"/>
          </a:p>
        </p:txBody>
      </p:sp>
      <p:pic>
        <p:nvPicPr>
          <p:cNvPr id="4" name="Zástupný symbol obsahu 3" descr="bunka_html_m4da0d9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23444"/>
          <a:stretch>
            <a:fillRect/>
          </a:stretch>
        </p:blipFill>
        <p:spPr>
          <a:xfrm>
            <a:off x="4139952" y="1268759"/>
            <a:ext cx="4844064" cy="4536505"/>
          </a:xfrm>
        </p:spPr>
      </p:pic>
      <p:sp>
        <p:nvSpPr>
          <p:cNvPr id="5" name="BlokTextu 4"/>
          <p:cNvSpPr txBox="1"/>
          <p:nvPr/>
        </p:nvSpPr>
        <p:spPr>
          <a:xfrm>
            <a:off x="611560" y="1844824"/>
            <a:ext cx="297549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= Čo to je ???</a:t>
            </a:r>
            <a:endParaRPr lang="sk-SK" sz="32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642910" y="5929330"/>
            <a:ext cx="3219151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/>
              <a:t>Cytológia !!!</a:t>
            </a:r>
            <a:endParaRPr lang="sk-SK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95536" y="548680"/>
            <a:ext cx="602440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Jednobunkové organizmy</a:t>
            </a:r>
            <a:endParaRPr lang="sk-SK" sz="36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2123728" y="1484784"/>
            <a:ext cx="6527749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Z koľkých buniek majú zložené telo?</a:t>
            </a:r>
            <a:endParaRPr lang="sk-SK" sz="2800" b="1" dirty="0"/>
          </a:p>
        </p:txBody>
      </p:sp>
      <p:pic>
        <p:nvPicPr>
          <p:cNvPr id="7" name="Obrázok 6" descr="600px-S_cerevisiae_under_DIC_microscopy.jpg"/>
          <p:cNvPicPr>
            <a:picLocks noChangeAspect="1"/>
          </p:cNvPicPr>
          <p:nvPr/>
        </p:nvPicPr>
        <p:blipFill>
          <a:blip r:embed="rId2" cstate="print"/>
          <a:srcRect l="56562" t="68375" r="19813"/>
          <a:stretch>
            <a:fillRect/>
          </a:stretch>
        </p:blipFill>
        <p:spPr>
          <a:xfrm>
            <a:off x="5364088" y="2132856"/>
            <a:ext cx="2304256" cy="3084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467544" y="5373216"/>
            <a:ext cx="620233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Mnohobunkové organizmy</a:t>
            </a:r>
            <a:endParaRPr lang="sk-SK" sz="36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1907704" y="6021288"/>
            <a:ext cx="6527749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Z koľkých buniek majú zložené telo?</a:t>
            </a:r>
            <a:endParaRPr lang="sk-SK" sz="2800" b="1" dirty="0"/>
          </a:p>
        </p:txBody>
      </p:sp>
      <p:pic>
        <p:nvPicPr>
          <p:cNvPr id="10" name="Obrázok 9" descr="HIH__Alexis_by_I_TsarevichAlexei13.jpg"/>
          <p:cNvPicPr>
            <a:picLocks noChangeAspect="1"/>
          </p:cNvPicPr>
          <p:nvPr/>
        </p:nvPicPr>
        <p:blipFill>
          <a:blip r:embed="rId3" cstate="print"/>
          <a:srcRect b="43700"/>
          <a:stretch>
            <a:fillRect/>
          </a:stretch>
        </p:blipFill>
        <p:spPr>
          <a:xfrm>
            <a:off x="539552" y="2996952"/>
            <a:ext cx="2182091" cy="3861048"/>
          </a:xfrm>
          <a:prstGeom prst="rect">
            <a:avLst/>
          </a:prstGeom>
        </p:spPr>
      </p:pic>
      <p:pic>
        <p:nvPicPr>
          <p:cNvPr id="11" name="Obrázok 10" descr="p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776" y="4031940"/>
            <a:ext cx="3768080" cy="2826060"/>
          </a:xfrm>
          <a:prstGeom prst="rect">
            <a:avLst/>
          </a:prstGeom>
        </p:spPr>
      </p:pic>
      <p:pic>
        <p:nvPicPr>
          <p:cNvPr id="12" name="Obrázok 11" descr="jan_suvada2006_45731.jpg"/>
          <p:cNvPicPr>
            <a:picLocks noChangeAspect="1"/>
          </p:cNvPicPr>
          <p:nvPr/>
        </p:nvPicPr>
        <p:blipFill>
          <a:blip r:embed="rId5" cstate="print"/>
          <a:srcRect l="22148" r="17174" b="14900"/>
          <a:stretch>
            <a:fillRect/>
          </a:stretch>
        </p:blipFill>
        <p:spPr>
          <a:xfrm>
            <a:off x="6119664" y="3732644"/>
            <a:ext cx="3024336" cy="3125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8653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Tak ako človek má svoje orgány, tak aj BUNKA má svoje </a:t>
            </a:r>
            <a:r>
              <a:rPr lang="sk-SK" b="1" dirty="0" err="1" smtClean="0"/>
              <a:t>organely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2132856"/>
            <a:ext cx="8229600" cy="4105928"/>
          </a:xfrm>
        </p:spPr>
        <p:txBody>
          <a:bodyPr/>
          <a:lstStyle/>
          <a:p>
            <a:r>
              <a:rPr lang="sk-SK" b="1" u="sng" dirty="0" smtClean="0"/>
              <a:t>BUNKOVÁ STENA</a:t>
            </a:r>
            <a:endParaRPr lang="sk-SK" b="1" u="sng" dirty="0"/>
          </a:p>
        </p:txBody>
      </p:sp>
      <p:pic>
        <p:nvPicPr>
          <p:cNvPr id="4" name="Obrázok 3" descr="bunka-cytoplazmaticka-membrana.jpg"/>
          <p:cNvPicPr>
            <a:picLocks noChangeAspect="1"/>
          </p:cNvPicPr>
          <p:nvPr/>
        </p:nvPicPr>
        <p:blipFill>
          <a:blip r:embed="rId2" cstate="print"/>
          <a:srcRect b="10557"/>
          <a:stretch>
            <a:fillRect/>
          </a:stretch>
        </p:blipFill>
        <p:spPr>
          <a:xfrm>
            <a:off x="3635896" y="2091951"/>
            <a:ext cx="5328592" cy="4766049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>
            <a:off x="2267744" y="4221088"/>
            <a:ext cx="2304256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4692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TYPY BUNIEK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214282" y="1214422"/>
            <a:ext cx="5041765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PROKARYOTICKÁ BUNKA</a:t>
            </a:r>
            <a:endParaRPr lang="sk-SK" sz="32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Výsledok vyhľadávania obrázkov pre dopyt prokaryotická bunka"/>
          <p:cNvPicPr>
            <a:picLocks noChangeAspect="1" noChangeArrowheads="1"/>
          </p:cNvPicPr>
          <p:nvPr/>
        </p:nvPicPr>
        <p:blipFill>
          <a:blip r:embed="rId2"/>
          <a:srcRect l="17105" r="25000"/>
          <a:stretch>
            <a:fillRect/>
          </a:stretch>
        </p:blipFill>
        <p:spPr bwMode="auto">
          <a:xfrm>
            <a:off x="1071538" y="1928802"/>
            <a:ext cx="3143272" cy="4653677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 rot="20039023">
            <a:off x="3121981" y="1970265"/>
            <a:ext cx="1500198" cy="28555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214282" y="357166"/>
            <a:ext cx="470192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EUKARYOTICKÁ BUNKA</a:t>
            </a:r>
            <a:endParaRPr lang="sk-SK" sz="32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5602" name="Picture 2" descr="Výsledok vyhľadávania obrázkov pre dopyt eukaryotická bunka"/>
          <p:cNvPicPr>
            <a:picLocks noChangeAspect="1" noChangeArrowheads="1"/>
          </p:cNvPicPr>
          <p:nvPr/>
        </p:nvPicPr>
        <p:blipFill>
          <a:blip r:embed="rId2"/>
          <a:srcRect l="22407" r="24868"/>
          <a:stretch>
            <a:fillRect/>
          </a:stretch>
        </p:blipFill>
        <p:spPr bwMode="auto">
          <a:xfrm>
            <a:off x="214282" y="1304442"/>
            <a:ext cx="3500462" cy="5344002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85720" y="1000108"/>
            <a:ext cx="34099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A. Rastlinná bunka</a:t>
            </a:r>
            <a:endParaRPr lang="sk-SK" sz="2800" dirty="0"/>
          </a:p>
        </p:txBody>
      </p:sp>
      <p:pic>
        <p:nvPicPr>
          <p:cNvPr id="25604" name="Picture 4" descr="Výsledok vyhľadávania obrázkov pre dopyt eukaryotická bunka"/>
          <p:cNvPicPr>
            <a:picLocks noChangeAspect="1" noChangeArrowheads="1"/>
          </p:cNvPicPr>
          <p:nvPr/>
        </p:nvPicPr>
        <p:blipFill>
          <a:blip r:embed="rId3"/>
          <a:srcRect l="11029" t="16072" r="27521" b="17856"/>
          <a:stretch>
            <a:fillRect/>
          </a:stretch>
        </p:blipFill>
        <p:spPr bwMode="auto">
          <a:xfrm>
            <a:off x="3786182" y="2143116"/>
            <a:ext cx="4593270" cy="4357718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4500562" y="1000108"/>
            <a:ext cx="338586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B: Živočíšna bunka</a:t>
            </a:r>
            <a:endParaRPr lang="sk-SK" sz="2800" dirty="0"/>
          </a:p>
        </p:txBody>
      </p:sp>
      <p:sp>
        <p:nvSpPr>
          <p:cNvPr id="9" name="Ovál 8"/>
          <p:cNvSpPr/>
          <p:nvPr/>
        </p:nvSpPr>
        <p:spPr>
          <a:xfrm>
            <a:off x="357158" y="2928934"/>
            <a:ext cx="1143008" cy="1071570"/>
          </a:xfrm>
          <a:prstGeom prst="ellipse">
            <a:avLst/>
          </a:prstGeom>
          <a:noFill/>
          <a:ln w="984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5286380" y="3286124"/>
            <a:ext cx="1714512" cy="1571636"/>
          </a:xfrm>
          <a:prstGeom prst="ellipse">
            <a:avLst/>
          </a:prstGeom>
          <a:noFill/>
          <a:ln w="984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4143372" y="6211669"/>
            <a:ext cx="4572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k-SK" dirty="0" smtClean="0"/>
              <a:t>https://www.youtube.com/watch?v=qWdwLxvrMkU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JADRO</a:t>
            </a:r>
            <a:endParaRPr lang="sk-SK" b="1" dirty="0"/>
          </a:p>
        </p:txBody>
      </p:sp>
      <p:pic>
        <p:nvPicPr>
          <p:cNvPr id="4" name="Zástupný symbol obsahu 3" descr="bunka-cytoplazmaticka-membr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0557"/>
          <a:stretch>
            <a:fillRect/>
          </a:stretch>
        </p:blipFill>
        <p:spPr>
          <a:xfrm>
            <a:off x="1410203" y="1340768"/>
            <a:ext cx="5352547" cy="4787479"/>
          </a:xfrm>
          <a:prstGeom prst="rect">
            <a:avLst/>
          </a:prstGeom>
        </p:spPr>
      </p:pic>
      <p:sp>
        <p:nvSpPr>
          <p:cNvPr id="5" name="Šípka dolu 4"/>
          <p:cNvSpPr/>
          <p:nvPr/>
        </p:nvSpPr>
        <p:spPr>
          <a:xfrm>
            <a:off x="3635896" y="1052736"/>
            <a:ext cx="1224136" cy="2808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39</TotalTime>
  <Words>138</Words>
  <Application>Microsoft Office PowerPoint</Application>
  <PresentationFormat>Prezentácia na obrazovke (4:3)</PresentationFormat>
  <Paragraphs>33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Nadšenie</vt:lpstr>
      <vt:lpstr>RASTLINNÁ A ŽIVOČÍŠNA BUNKA</vt:lpstr>
      <vt:lpstr>Snímka 2</vt:lpstr>
      <vt:lpstr>HÁDAJ ČO SOM???</vt:lpstr>
      <vt:lpstr>Bunka:</vt:lpstr>
      <vt:lpstr>Snímka 5</vt:lpstr>
      <vt:lpstr>Tak ako človek má svoje orgány, tak aj BUNKA má svoje organely</vt:lpstr>
      <vt:lpstr>TYPY BUNIEK</vt:lpstr>
      <vt:lpstr>Snímka 8</vt:lpstr>
      <vt:lpstr>JADRO</vt:lpstr>
      <vt:lpstr>CYTOPLAZMATICKÁ MEMBRÁNA</vt:lpstr>
      <vt:lpstr>MITOCHONDRIE</vt:lpstr>
      <vt:lpstr>CYTOPLAZMA</vt:lpstr>
      <vt:lpstr>VAKUOLA</vt:lpstr>
      <vt:lpstr>CHLOROPLASTY</vt:lpstr>
      <vt:lpstr>Rastlinná bunka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RASTLINNÁ A ŽIVOČÍŠNA BUNKA</dc:title>
  <dc:creator>PC</dc:creator>
  <cp:lastModifiedBy>hp</cp:lastModifiedBy>
  <cp:revision>42</cp:revision>
  <dcterms:created xsi:type="dcterms:W3CDTF">2015-01-08T15:26:46Z</dcterms:created>
  <dcterms:modified xsi:type="dcterms:W3CDTF">2019-01-27T07:23:51Z</dcterms:modified>
</cp:coreProperties>
</file>