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C3B18-E7C0-429A-85DD-C71767F1B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10378A-9E9F-4C6C-A3EF-4C85B4EAA8BD}">
      <dgm:prSet/>
      <dgm:spPr/>
      <dgm:t>
        <a:bodyPr/>
        <a:lstStyle/>
        <a:p>
          <a:r>
            <a:rPr lang="sk-SK" dirty="0"/>
            <a:t>Okopy-delenie</a:t>
          </a:r>
          <a:endParaRPr lang="en-US" dirty="0"/>
        </a:p>
      </dgm:t>
    </dgm:pt>
    <dgm:pt modelId="{A721ECFA-0A50-493B-B1C6-3F270B0FFD48}" type="parTrans" cxnId="{66E6DA53-81A0-4D35-AA1E-A0930F7F4E82}">
      <dgm:prSet/>
      <dgm:spPr/>
      <dgm:t>
        <a:bodyPr/>
        <a:lstStyle/>
        <a:p>
          <a:endParaRPr lang="en-US"/>
        </a:p>
      </dgm:t>
    </dgm:pt>
    <dgm:pt modelId="{A066C534-BDDE-43AF-A6B3-818BF75C5AE6}" type="sibTrans" cxnId="{66E6DA53-81A0-4D35-AA1E-A0930F7F4E82}">
      <dgm:prSet/>
      <dgm:spPr/>
      <dgm:t>
        <a:bodyPr/>
        <a:lstStyle/>
        <a:p>
          <a:endParaRPr lang="en-US"/>
        </a:p>
      </dgm:t>
    </dgm:pt>
    <dgm:pt modelId="{06E7081A-9D53-46C2-85C9-14698C7D26E5}">
      <dgm:prSet/>
      <dgm:spPr/>
      <dgm:t>
        <a:bodyPr/>
        <a:lstStyle/>
        <a:p>
          <a:r>
            <a:rPr lang="sk-SK" dirty="0"/>
            <a:t>Zákopy- delenie, trasy</a:t>
          </a:r>
          <a:endParaRPr lang="en-US" dirty="0"/>
        </a:p>
      </dgm:t>
    </dgm:pt>
    <dgm:pt modelId="{E6A9D5C3-2551-4288-86B8-E57B6753A3EA}" type="parTrans" cxnId="{2E60A4B3-3167-464C-AE50-A2C63D99BCAA}">
      <dgm:prSet/>
      <dgm:spPr/>
      <dgm:t>
        <a:bodyPr/>
        <a:lstStyle/>
        <a:p>
          <a:endParaRPr lang="en-US"/>
        </a:p>
      </dgm:t>
    </dgm:pt>
    <dgm:pt modelId="{5D14672E-8E60-40C8-8E15-551F7C35B422}" type="sibTrans" cxnId="{2E60A4B3-3167-464C-AE50-A2C63D99BCAA}">
      <dgm:prSet/>
      <dgm:spPr/>
      <dgm:t>
        <a:bodyPr/>
        <a:lstStyle/>
        <a:p>
          <a:endParaRPr lang="en-US"/>
        </a:p>
      </dgm:t>
    </dgm:pt>
    <dgm:pt modelId="{F344CDFE-E6A7-4FB9-9395-BE0833D7F5CC}">
      <dgm:prSet/>
      <dgm:spPr/>
      <dgm:t>
        <a:bodyPr/>
        <a:lstStyle/>
        <a:p>
          <a:r>
            <a:rPr lang="sk-SK"/>
            <a:t>Kryty</a:t>
          </a:r>
          <a:endParaRPr lang="en-US"/>
        </a:p>
      </dgm:t>
    </dgm:pt>
    <dgm:pt modelId="{52573F13-E1B2-4F1F-BEEC-99329DDF6CB2}" type="parTrans" cxnId="{D818AA20-F4FB-4776-8ACC-83F54B89F9C9}">
      <dgm:prSet/>
      <dgm:spPr/>
      <dgm:t>
        <a:bodyPr/>
        <a:lstStyle/>
        <a:p>
          <a:endParaRPr lang="en-US"/>
        </a:p>
      </dgm:t>
    </dgm:pt>
    <dgm:pt modelId="{AD7F3801-3067-41B8-A0FA-088924D932D5}" type="sibTrans" cxnId="{D818AA20-F4FB-4776-8ACC-83F54B89F9C9}">
      <dgm:prSet/>
      <dgm:spPr/>
      <dgm:t>
        <a:bodyPr/>
        <a:lstStyle/>
        <a:p>
          <a:endParaRPr lang="en-US"/>
        </a:p>
      </dgm:t>
    </dgm:pt>
    <dgm:pt modelId="{41C55F65-8978-49E8-84CE-6B390BACDB4E}">
      <dgm:prSet/>
      <dgm:spPr/>
      <dgm:t>
        <a:bodyPr/>
        <a:lstStyle/>
        <a:p>
          <a:r>
            <a:rPr lang="sk-SK"/>
            <a:t>Úkryty- delenie</a:t>
          </a:r>
          <a:endParaRPr lang="en-US" dirty="0"/>
        </a:p>
      </dgm:t>
    </dgm:pt>
    <dgm:pt modelId="{DECD3480-2E3E-43E3-9585-EFBFEDF36596}" type="parTrans" cxnId="{3B91B56C-9CFB-40F7-B1D9-966AF0BF3EAF}">
      <dgm:prSet/>
      <dgm:spPr/>
      <dgm:t>
        <a:bodyPr/>
        <a:lstStyle/>
        <a:p>
          <a:endParaRPr lang="en-US"/>
        </a:p>
      </dgm:t>
    </dgm:pt>
    <dgm:pt modelId="{52B3C4CE-E8AD-495C-A57D-08B881090170}" type="sibTrans" cxnId="{3B91B56C-9CFB-40F7-B1D9-966AF0BF3EAF}">
      <dgm:prSet/>
      <dgm:spPr/>
      <dgm:t>
        <a:bodyPr/>
        <a:lstStyle/>
        <a:p>
          <a:endParaRPr lang="en-US"/>
        </a:p>
      </dgm:t>
    </dgm:pt>
    <dgm:pt modelId="{FA4CEF7F-FFFD-4815-B03F-E693D22A0DA6}" type="pres">
      <dgm:prSet presAssocID="{952C3B18-E7C0-429A-85DD-C71767F1B6B0}" presName="linear" presStyleCnt="0">
        <dgm:presLayoutVars>
          <dgm:dir/>
          <dgm:animLvl val="lvl"/>
          <dgm:resizeHandles val="exact"/>
        </dgm:presLayoutVars>
      </dgm:prSet>
      <dgm:spPr/>
    </dgm:pt>
    <dgm:pt modelId="{0A356CA4-5BC2-4A74-AE17-78D8A6710F34}" type="pres">
      <dgm:prSet presAssocID="{3910378A-9E9F-4C6C-A3EF-4C85B4EAA8BD}" presName="parentLin" presStyleCnt="0"/>
      <dgm:spPr/>
    </dgm:pt>
    <dgm:pt modelId="{88D63848-B571-4CB5-ABBD-82D42E3994E6}" type="pres">
      <dgm:prSet presAssocID="{3910378A-9E9F-4C6C-A3EF-4C85B4EAA8BD}" presName="parentLeftMargin" presStyleLbl="node1" presStyleIdx="0" presStyleCnt="4"/>
      <dgm:spPr/>
    </dgm:pt>
    <dgm:pt modelId="{4270153A-47EA-42CA-A1A3-04E0DFB32A8C}" type="pres">
      <dgm:prSet presAssocID="{3910378A-9E9F-4C6C-A3EF-4C85B4EAA8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36368B-4F03-4750-A39F-377AD96ABCAA}" type="pres">
      <dgm:prSet presAssocID="{3910378A-9E9F-4C6C-A3EF-4C85B4EAA8BD}" presName="negativeSpace" presStyleCnt="0"/>
      <dgm:spPr/>
    </dgm:pt>
    <dgm:pt modelId="{08C1D0FA-8DDF-4A0A-AFC7-C60BEC03B21F}" type="pres">
      <dgm:prSet presAssocID="{3910378A-9E9F-4C6C-A3EF-4C85B4EAA8BD}" presName="childText" presStyleLbl="conFgAcc1" presStyleIdx="0" presStyleCnt="4" custLinFactNeighborY="47583">
        <dgm:presLayoutVars>
          <dgm:bulletEnabled val="1"/>
        </dgm:presLayoutVars>
      </dgm:prSet>
      <dgm:spPr/>
    </dgm:pt>
    <dgm:pt modelId="{F5887D62-0E6D-4FDA-BD5B-E66E2FFFB1A7}" type="pres">
      <dgm:prSet presAssocID="{A066C534-BDDE-43AF-A6B3-818BF75C5AE6}" presName="spaceBetweenRectangles" presStyleCnt="0"/>
      <dgm:spPr/>
    </dgm:pt>
    <dgm:pt modelId="{597C45ED-BE56-49E7-BDFD-E1F2D95C36CD}" type="pres">
      <dgm:prSet presAssocID="{06E7081A-9D53-46C2-85C9-14698C7D26E5}" presName="parentLin" presStyleCnt="0"/>
      <dgm:spPr/>
    </dgm:pt>
    <dgm:pt modelId="{F4BE4253-E2EF-477B-854F-34A0DD7A534D}" type="pres">
      <dgm:prSet presAssocID="{06E7081A-9D53-46C2-85C9-14698C7D26E5}" presName="parentLeftMargin" presStyleLbl="node1" presStyleIdx="0" presStyleCnt="4"/>
      <dgm:spPr/>
    </dgm:pt>
    <dgm:pt modelId="{F7020EC7-D8F4-4A43-823B-ECC14017F09C}" type="pres">
      <dgm:prSet presAssocID="{06E7081A-9D53-46C2-85C9-14698C7D26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B0CC9B-D1EB-4DF6-BCA5-B71ED54B189F}" type="pres">
      <dgm:prSet presAssocID="{06E7081A-9D53-46C2-85C9-14698C7D26E5}" presName="negativeSpace" presStyleCnt="0"/>
      <dgm:spPr/>
    </dgm:pt>
    <dgm:pt modelId="{72C45246-EE98-484F-B164-3F222C882016}" type="pres">
      <dgm:prSet presAssocID="{06E7081A-9D53-46C2-85C9-14698C7D26E5}" presName="childText" presStyleLbl="conFgAcc1" presStyleIdx="1" presStyleCnt="4">
        <dgm:presLayoutVars>
          <dgm:bulletEnabled val="1"/>
        </dgm:presLayoutVars>
      </dgm:prSet>
      <dgm:spPr/>
    </dgm:pt>
    <dgm:pt modelId="{51CF9D3B-8240-458B-AD0E-42B16CBAF4A5}" type="pres">
      <dgm:prSet presAssocID="{5D14672E-8E60-40C8-8E15-551F7C35B422}" presName="spaceBetweenRectangles" presStyleCnt="0"/>
      <dgm:spPr/>
    </dgm:pt>
    <dgm:pt modelId="{1647E162-BB78-43B0-AFBA-3632188D1970}" type="pres">
      <dgm:prSet presAssocID="{F344CDFE-E6A7-4FB9-9395-BE0833D7F5CC}" presName="parentLin" presStyleCnt="0"/>
      <dgm:spPr/>
    </dgm:pt>
    <dgm:pt modelId="{0B94BA2C-D7BB-4E3A-9C9E-3231EB6BD107}" type="pres">
      <dgm:prSet presAssocID="{F344CDFE-E6A7-4FB9-9395-BE0833D7F5CC}" presName="parentLeftMargin" presStyleLbl="node1" presStyleIdx="1" presStyleCnt="4"/>
      <dgm:spPr/>
    </dgm:pt>
    <dgm:pt modelId="{C08054C0-5488-4352-B0E0-B4EEFD6B46B4}" type="pres">
      <dgm:prSet presAssocID="{F344CDFE-E6A7-4FB9-9395-BE0833D7F5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8A1DDB-ACDE-4598-9570-A461BFC1D940}" type="pres">
      <dgm:prSet presAssocID="{F344CDFE-E6A7-4FB9-9395-BE0833D7F5CC}" presName="negativeSpace" presStyleCnt="0"/>
      <dgm:spPr/>
    </dgm:pt>
    <dgm:pt modelId="{93E13C6F-97FF-4593-B789-67DA2D248F99}" type="pres">
      <dgm:prSet presAssocID="{F344CDFE-E6A7-4FB9-9395-BE0833D7F5CC}" presName="childText" presStyleLbl="conFgAcc1" presStyleIdx="2" presStyleCnt="4">
        <dgm:presLayoutVars>
          <dgm:bulletEnabled val="1"/>
        </dgm:presLayoutVars>
      </dgm:prSet>
      <dgm:spPr/>
    </dgm:pt>
    <dgm:pt modelId="{F706BD85-BFE8-4D83-8BCE-64248750D679}" type="pres">
      <dgm:prSet presAssocID="{AD7F3801-3067-41B8-A0FA-088924D932D5}" presName="spaceBetweenRectangles" presStyleCnt="0"/>
      <dgm:spPr/>
    </dgm:pt>
    <dgm:pt modelId="{46C66278-7BD7-4736-ADF1-377F9ACBFF59}" type="pres">
      <dgm:prSet presAssocID="{41C55F65-8978-49E8-84CE-6B390BACDB4E}" presName="parentLin" presStyleCnt="0"/>
      <dgm:spPr/>
    </dgm:pt>
    <dgm:pt modelId="{DDBF3BC5-61FF-43C8-8E25-18CB097755FF}" type="pres">
      <dgm:prSet presAssocID="{41C55F65-8978-49E8-84CE-6B390BACDB4E}" presName="parentLeftMargin" presStyleLbl="node1" presStyleIdx="2" presStyleCnt="4"/>
      <dgm:spPr/>
    </dgm:pt>
    <dgm:pt modelId="{C6D7BE97-8648-4B54-8991-D58179725ADE}" type="pres">
      <dgm:prSet presAssocID="{41C55F65-8978-49E8-84CE-6B390BACDB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06C4C3-6DFC-4E81-AB9B-6A793E394101}" type="pres">
      <dgm:prSet presAssocID="{41C55F65-8978-49E8-84CE-6B390BACDB4E}" presName="negativeSpace" presStyleCnt="0"/>
      <dgm:spPr/>
    </dgm:pt>
    <dgm:pt modelId="{997FCA91-CC4C-4FA4-B654-5EFFEA1EDB37}" type="pres">
      <dgm:prSet presAssocID="{41C55F65-8978-49E8-84CE-6B390BACDB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818AA20-F4FB-4776-8ACC-83F54B89F9C9}" srcId="{952C3B18-E7C0-429A-85DD-C71767F1B6B0}" destId="{F344CDFE-E6A7-4FB9-9395-BE0833D7F5CC}" srcOrd="2" destOrd="0" parTransId="{52573F13-E1B2-4F1F-BEEC-99329DDF6CB2}" sibTransId="{AD7F3801-3067-41B8-A0FA-088924D932D5}"/>
    <dgm:cxn modelId="{4E4A6532-40CB-446A-BE6B-CA73E197C3EC}" type="presOf" srcId="{952C3B18-E7C0-429A-85DD-C71767F1B6B0}" destId="{FA4CEF7F-FFFD-4815-B03F-E693D22A0DA6}" srcOrd="0" destOrd="0" presId="urn:microsoft.com/office/officeart/2005/8/layout/list1"/>
    <dgm:cxn modelId="{382DA233-104F-44BA-B17E-122D05786BBC}" type="presOf" srcId="{41C55F65-8978-49E8-84CE-6B390BACDB4E}" destId="{C6D7BE97-8648-4B54-8991-D58179725ADE}" srcOrd="1" destOrd="0" presId="urn:microsoft.com/office/officeart/2005/8/layout/list1"/>
    <dgm:cxn modelId="{3B91B56C-9CFB-40F7-B1D9-966AF0BF3EAF}" srcId="{952C3B18-E7C0-429A-85DD-C71767F1B6B0}" destId="{41C55F65-8978-49E8-84CE-6B390BACDB4E}" srcOrd="3" destOrd="0" parTransId="{DECD3480-2E3E-43E3-9585-EFBFEDF36596}" sibTransId="{52B3C4CE-E8AD-495C-A57D-08B881090170}"/>
    <dgm:cxn modelId="{B6239870-07EB-468C-84E5-1536BAB482FA}" type="presOf" srcId="{06E7081A-9D53-46C2-85C9-14698C7D26E5}" destId="{F4BE4253-E2EF-477B-854F-34A0DD7A534D}" srcOrd="0" destOrd="0" presId="urn:microsoft.com/office/officeart/2005/8/layout/list1"/>
    <dgm:cxn modelId="{66E6DA53-81A0-4D35-AA1E-A0930F7F4E82}" srcId="{952C3B18-E7C0-429A-85DD-C71767F1B6B0}" destId="{3910378A-9E9F-4C6C-A3EF-4C85B4EAA8BD}" srcOrd="0" destOrd="0" parTransId="{A721ECFA-0A50-493B-B1C6-3F270B0FFD48}" sibTransId="{A066C534-BDDE-43AF-A6B3-818BF75C5AE6}"/>
    <dgm:cxn modelId="{8E34FD58-DD0C-432F-8297-1F31C8B02187}" type="presOf" srcId="{06E7081A-9D53-46C2-85C9-14698C7D26E5}" destId="{F7020EC7-D8F4-4A43-823B-ECC14017F09C}" srcOrd="1" destOrd="0" presId="urn:microsoft.com/office/officeart/2005/8/layout/list1"/>
    <dgm:cxn modelId="{648535B1-9616-4EF6-9DAA-4C5B6B328643}" type="presOf" srcId="{F344CDFE-E6A7-4FB9-9395-BE0833D7F5CC}" destId="{0B94BA2C-D7BB-4E3A-9C9E-3231EB6BD107}" srcOrd="0" destOrd="0" presId="urn:microsoft.com/office/officeart/2005/8/layout/list1"/>
    <dgm:cxn modelId="{2E60A4B3-3167-464C-AE50-A2C63D99BCAA}" srcId="{952C3B18-E7C0-429A-85DD-C71767F1B6B0}" destId="{06E7081A-9D53-46C2-85C9-14698C7D26E5}" srcOrd="1" destOrd="0" parTransId="{E6A9D5C3-2551-4288-86B8-E57B6753A3EA}" sibTransId="{5D14672E-8E60-40C8-8E15-551F7C35B422}"/>
    <dgm:cxn modelId="{8339FAC1-A948-407C-B05B-D9B9A5279614}" type="presOf" srcId="{3910378A-9E9F-4C6C-A3EF-4C85B4EAA8BD}" destId="{88D63848-B571-4CB5-ABBD-82D42E3994E6}" srcOrd="0" destOrd="0" presId="urn:microsoft.com/office/officeart/2005/8/layout/list1"/>
    <dgm:cxn modelId="{BD9FFAC9-22F6-4CC6-9C9C-ADD7224F888B}" type="presOf" srcId="{3910378A-9E9F-4C6C-A3EF-4C85B4EAA8BD}" destId="{4270153A-47EA-42CA-A1A3-04E0DFB32A8C}" srcOrd="1" destOrd="0" presId="urn:microsoft.com/office/officeart/2005/8/layout/list1"/>
    <dgm:cxn modelId="{FBFD36D9-031E-4DA2-9627-B1BD27E5004A}" type="presOf" srcId="{F344CDFE-E6A7-4FB9-9395-BE0833D7F5CC}" destId="{C08054C0-5488-4352-B0E0-B4EEFD6B46B4}" srcOrd="1" destOrd="0" presId="urn:microsoft.com/office/officeart/2005/8/layout/list1"/>
    <dgm:cxn modelId="{50EB03E4-290B-4B29-8908-04526836D91D}" type="presOf" srcId="{41C55F65-8978-49E8-84CE-6B390BACDB4E}" destId="{DDBF3BC5-61FF-43C8-8E25-18CB097755FF}" srcOrd="0" destOrd="0" presId="urn:microsoft.com/office/officeart/2005/8/layout/list1"/>
    <dgm:cxn modelId="{26F4A759-CA39-4EF2-989D-F4947E0BC5F8}" type="presParOf" srcId="{FA4CEF7F-FFFD-4815-B03F-E693D22A0DA6}" destId="{0A356CA4-5BC2-4A74-AE17-78D8A6710F34}" srcOrd="0" destOrd="0" presId="urn:microsoft.com/office/officeart/2005/8/layout/list1"/>
    <dgm:cxn modelId="{97B27D80-438E-4046-BF7F-4753941C3D03}" type="presParOf" srcId="{0A356CA4-5BC2-4A74-AE17-78D8A6710F34}" destId="{88D63848-B571-4CB5-ABBD-82D42E3994E6}" srcOrd="0" destOrd="0" presId="urn:microsoft.com/office/officeart/2005/8/layout/list1"/>
    <dgm:cxn modelId="{DA4902AA-CB7A-4456-A2FF-59AE147CD192}" type="presParOf" srcId="{0A356CA4-5BC2-4A74-AE17-78D8A6710F34}" destId="{4270153A-47EA-42CA-A1A3-04E0DFB32A8C}" srcOrd="1" destOrd="0" presId="urn:microsoft.com/office/officeart/2005/8/layout/list1"/>
    <dgm:cxn modelId="{84B38F00-648E-45FC-8857-B95BB90A94A4}" type="presParOf" srcId="{FA4CEF7F-FFFD-4815-B03F-E693D22A0DA6}" destId="{6B36368B-4F03-4750-A39F-377AD96ABCAA}" srcOrd="1" destOrd="0" presId="urn:microsoft.com/office/officeart/2005/8/layout/list1"/>
    <dgm:cxn modelId="{5BB37DFE-AD77-4C8E-9679-A24DD7EDE8FE}" type="presParOf" srcId="{FA4CEF7F-FFFD-4815-B03F-E693D22A0DA6}" destId="{08C1D0FA-8DDF-4A0A-AFC7-C60BEC03B21F}" srcOrd="2" destOrd="0" presId="urn:microsoft.com/office/officeart/2005/8/layout/list1"/>
    <dgm:cxn modelId="{C0707482-A1AA-4ECB-9CD6-F72F017FE2B7}" type="presParOf" srcId="{FA4CEF7F-FFFD-4815-B03F-E693D22A0DA6}" destId="{F5887D62-0E6D-4FDA-BD5B-E66E2FFFB1A7}" srcOrd="3" destOrd="0" presId="urn:microsoft.com/office/officeart/2005/8/layout/list1"/>
    <dgm:cxn modelId="{E3F8C27D-F3A7-4EA6-AD43-70D959B7CBAA}" type="presParOf" srcId="{FA4CEF7F-FFFD-4815-B03F-E693D22A0DA6}" destId="{597C45ED-BE56-49E7-BDFD-E1F2D95C36CD}" srcOrd="4" destOrd="0" presId="urn:microsoft.com/office/officeart/2005/8/layout/list1"/>
    <dgm:cxn modelId="{50B74594-F4A5-4FC8-85C4-9E183A7F9200}" type="presParOf" srcId="{597C45ED-BE56-49E7-BDFD-E1F2D95C36CD}" destId="{F4BE4253-E2EF-477B-854F-34A0DD7A534D}" srcOrd="0" destOrd="0" presId="urn:microsoft.com/office/officeart/2005/8/layout/list1"/>
    <dgm:cxn modelId="{35E4F040-D132-4360-B7AA-BDBE126A550A}" type="presParOf" srcId="{597C45ED-BE56-49E7-BDFD-E1F2D95C36CD}" destId="{F7020EC7-D8F4-4A43-823B-ECC14017F09C}" srcOrd="1" destOrd="0" presId="urn:microsoft.com/office/officeart/2005/8/layout/list1"/>
    <dgm:cxn modelId="{1A0D1B36-474E-46D8-AEF7-416284D2359D}" type="presParOf" srcId="{FA4CEF7F-FFFD-4815-B03F-E693D22A0DA6}" destId="{A8B0CC9B-D1EB-4DF6-BCA5-B71ED54B189F}" srcOrd="5" destOrd="0" presId="urn:microsoft.com/office/officeart/2005/8/layout/list1"/>
    <dgm:cxn modelId="{195C396E-FF05-43B6-A49A-B0F2A11CE78B}" type="presParOf" srcId="{FA4CEF7F-FFFD-4815-B03F-E693D22A0DA6}" destId="{72C45246-EE98-484F-B164-3F222C882016}" srcOrd="6" destOrd="0" presId="urn:microsoft.com/office/officeart/2005/8/layout/list1"/>
    <dgm:cxn modelId="{E90C9DF4-9333-4625-8A29-2AEC5C4AB111}" type="presParOf" srcId="{FA4CEF7F-FFFD-4815-B03F-E693D22A0DA6}" destId="{51CF9D3B-8240-458B-AD0E-42B16CBAF4A5}" srcOrd="7" destOrd="0" presId="urn:microsoft.com/office/officeart/2005/8/layout/list1"/>
    <dgm:cxn modelId="{7B5CA3B6-F173-4693-9E87-3ED929F6A4CF}" type="presParOf" srcId="{FA4CEF7F-FFFD-4815-B03F-E693D22A0DA6}" destId="{1647E162-BB78-43B0-AFBA-3632188D1970}" srcOrd="8" destOrd="0" presId="urn:microsoft.com/office/officeart/2005/8/layout/list1"/>
    <dgm:cxn modelId="{B94F7A34-853D-44BB-89C0-584C9E63B25A}" type="presParOf" srcId="{1647E162-BB78-43B0-AFBA-3632188D1970}" destId="{0B94BA2C-D7BB-4E3A-9C9E-3231EB6BD107}" srcOrd="0" destOrd="0" presId="urn:microsoft.com/office/officeart/2005/8/layout/list1"/>
    <dgm:cxn modelId="{E2080C66-FE22-4463-9782-CFC9D9FDBC67}" type="presParOf" srcId="{1647E162-BB78-43B0-AFBA-3632188D1970}" destId="{C08054C0-5488-4352-B0E0-B4EEFD6B46B4}" srcOrd="1" destOrd="0" presId="urn:microsoft.com/office/officeart/2005/8/layout/list1"/>
    <dgm:cxn modelId="{49D6888F-8111-4402-81F1-E0B87EF2AC6E}" type="presParOf" srcId="{FA4CEF7F-FFFD-4815-B03F-E693D22A0DA6}" destId="{388A1DDB-ACDE-4598-9570-A461BFC1D940}" srcOrd="9" destOrd="0" presId="urn:microsoft.com/office/officeart/2005/8/layout/list1"/>
    <dgm:cxn modelId="{B6589D59-99FF-4A2B-8190-12823D57FA8C}" type="presParOf" srcId="{FA4CEF7F-FFFD-4815-B03F-E693D22A0DA6}" destId="{93E13C6F-97FF-4593-B789-67DA2D248F99}" srcOrd="10" destOrd="0" presId="urn:microsoft.com/office/officeart/2005/8/layout/list1"/>
    <dgm:cxn modelId="{8DC1FEF7-A4C1-441E-8E72-66E7A8F60943}" type="presParOf" srcId="{FA4CEF7F-FFFD-4815-B03F-E693D22A0DA6}" destId="{F706BD85-BFE8-4D83-8BCE-64248750D679}" srcOrd="11" destOrd="0" presId="urn:microsoft.com/office/officeart/2005/8/layout/list1"/>
    <dgm:cxn modelId="{144F109C-53FE-46AE-A4F4-078611820951}" type="presParOf" srcId="{FA4CEF7F-FFFD-4815-B03F-E693D22A0DA6}" destId="{46C66278-7BD7-4736-ADF1-377F9ACBFF59}" srcOrd="12" destOrd="0" presId="urn:microsoft.com/office/officeart/2005/8/layout/list1"/>
    <dgm:cxn modelId="{170B3D45-6BC2-43B0-A481-0DEA39CF6358}" type="presParOf" srcId="{46C66278-7BD7-4736-ADF1-377F9ACBFF59}" destId="{DDBF3BC5-61FF-43C8-8E25-18CB097755FF}" srcOrd="0" destOrd="0" presId="urn:microsoft.com/office/officeart/2005/8/layout/list1"/>
    <dgm:cxn modelId="{305DA16E-C00E-4F38-B87C-D9E93E7F4ABB}" type="presParOf" srcId="{46C66278-7BD7-4736-ADF1-377F9ACBFF59}" destId="{C6D7BE97-8648-4B54-8991-D58179725ADE}" srcOrd="1" destOrd="0" presId="urn:microsoft.com/office/officeart/2005/8/layout/list1"/>
    <dgm:cxn modelId="{B1A41E36-4E95-4669-AAA4-1B405F1DE8E3}" type="presParOf" srcId="{FA4CEF7F-FFFD-4815-B03F-E693D22A0DA6}" destId="{3D06C4C3-6DFC-4E81-AB9B-6A793E394101}" srcOrd="13" destOrd="0" presId="urn:microsoft.com/office/officeart/2005/8/layout/list1"/>
    <dgm:cxn modelId="{3BEDD37F-00FB-400F-96F1-41B202D38EC7}" type="presParOf" srcId="{FA4CEF7F-FFFD-4815-B03F-E693D22A0DA6}" destId="{997FCA91-CC4C-4FA4-B654-5EFFEA1EDB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1D0FA-8DDF-4A0A-AFC7-C60BEC03B21F}">
      <dsp:nvSpPr>
        <dsp:cNvPr id="0" name=""/>
        <dsp:cNvSpPr/>
      </dsp:nvSpPr>
      <dsp:spPr>
        <a:xfrm>
          <a:off x="0" y="464979"/>
          <a:ext cx="604613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0153A-47EA-42CA-A1A3-04E0DFB32A8C}">
      <dsp:nvSpPr>
        <dsp:cNvPr id="0" name=""/>
        <dsp:cNvSpPr/>
      </dsp:nvSpPr>
      <dsp:spPr>
        <a:xfrm>
          <a:off x="302306" y="14412"/>
          <a:ext cx="4232293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Okopy-delenie</a:t>
          </a:r>
          <a:endParaRPr lang="en-US" sz="2600" kern="1200" dirty="0"/>
        </a:p>
      </dsp:txBody>
      <dsp:txXfrm>
        <a:off x="339773" y="51879"/>
        <a:ext cx="4157359" cy="692586"/>
      </dsp:txXfrm>
    </dsp:sp>
    <dsp:sp modelId="{72C45246-EE98-484F-B164-3F222C882016}">
      <dsp:nvSpPr>
        <dsp:cNvPr id="0" name=""/>
        <dsp:cNvSpPr/>
      </dsp:nvSpPr>
      <dsp:spPr>
        <a:xfrm>
          <a:off x="0" y="1577532"/>
          <a:ext cx="604613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63625"/>
              <a:satOff val="12937"/>
              <a:lumOff val="-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20EC7-D8F4-4A43-823B-ECC14017F09C}">
      <dsp:nvSpPr>
        <dsp:cNvPr id="0" name=""/>
        <dsp:cNvSpPr/>
      </dsp:nvSpPr>
      <dsp:spPr>
        <a:xfrm>
          <a:off x="302306" y="1193772"/>
          <a:ext cx="4232293" cy="767520"/>
        </a:xfrm>
        <a:prstGeom prst="roundRect">
          <a:avLst/>
        </a:prstGeom>
        <a:gradFill rotWithShape="0">
          <a:gsLst>
            <a:gs pos="0">
              <a:schemeClr val="accent2">
                <a:hueOff val="-163625"/>
                <a:satOff val="12937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625"/>
                <a:satOff val="12937"/>
                <a:lumOff val="-26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Zákopy- delenie, trasy</a:t>
          </a:r>
          <a:endParaRPr lang="en-US" sz="2600" kern="1200" dirty="0"/>
        </a:p>
      </dsp:txBody>
      <dsp:txXfrm>
        <a:off x="339773" y="1231239"/>
        <a:ext cx="4157359" cy="692586"/>
      </dsp:txXfrm>
    </dsp:sp>
    <dsp:sp modelId="{93E13C6F-97FF-4593-B789-67DA2D248F99}">
      <dsp:nvSpPr>
        <dsp:cNvPr id="0" name=""/>
        <dsp:cNvSpPr/>
      </dsp:nvSpPr>
      <dsp:spPr>
        <a:xfrm>
          <a:off x="0" y="2756892"/>
          <a:ext cx="604613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27250"/>
              <a:satOff val="25875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054C0-5488-4352-B0E0-B4EEFD6B46B4}">
      <dsp:nvSpPr>
        <dsp:cNvPr id="0" name=""/>
        <dsp:cNvSpPr/>
      </dsp:nvSpPr>
      <dsp:spPr>
        <a:xfrm>
          <a:off x="302306" y="2373132"/>
          <a:ext cx="4232293" cy="767520"/>
        </a:xfrm>
        <a:prstGeom prst="roundRect">
          <a:avLst/>
        </a:prstGeom>
        <a:gradFill rotWithShape="0">
          <a:gsLst>
            <a:gs pos="0">
              <a:schemeClr val="accent2">
                <a:hueOff val="-327250"/>
                <a:satOff val="25875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-327250"/>
                <a:satOff val="25875"/>
                <a:lumOff val="-52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Kryty</a:t>
          </a:r>
          <a:endParaRPr lang="en-US" sz="2600" kern="1200"/>
        </a:p>
      </dsp:txBody>
      <dsp:txXfrm>
        <a:off x="339773" y="2410599"/>
        <a:ext cx="4157359" cy="692586"/>
      </dsp:txXfrm>
    </dsp:sp>
    <dsp:sp modelId="{997FCA91-CC4C-4FA4-B654-5EFFEA1EDB37}">
      <dsp:nvSpPr>
        <dsp:cNvPr id="0" name=""/>
        <dsp:cNvSpPr/>
      </dsp:nvSpPr>
      <dsp:spPr>
        <a:xfrm>
          <a:off x="0" y="3936253"/>
          <a:ext cx="6046132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7BE97-8648-4B54-8991-D58179725ADE}">
      <dsp:nvSpPr>
        <dsp:cNvPr id="0" name=""/>
        <dsp:cNvSpPr/>
      </dsp:nvSpPr>
      <dsp:spPr>
        <a:xfrm>
          <a:off x="302306" y="3552493"/>
          <a:ext cx="4232293" cy="767520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9971" tIns="0" rIns="159971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Úkryty- delenie</a:t>
          </a:r>
          <a:endParaRPr lang="en-US" sz="2600" kern="1200" dirty="0"/>
        </a:p>
      </dsp:txBody>
      <dsp:txXfrm>
        <a:off x="339773" y="3589960"/>
        <a:ext cx="4157359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33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55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39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602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767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1417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427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420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36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502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906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315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0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05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22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00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75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E41DAE-F16A-4385-A9F0-0E81B765B21E}" type="datetimeFigureOut">
              <a:rPr lang="sk-SK" smtClean="0"/>
              <a:t>3. 3. 2019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2AC14BD-BFAE-4311-9811-CD6A5365BCE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580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525B5C-484D-48DF-85A4-A9D0C1D18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5098" y="609600"/>
            <a:ext cx="4798142" cy="3642851"/>
          </a:xfrm>
        </p:spPr>
        <p:txBody>
          <a:bodyPr>
            <a:normAutofit/>
          </a:bodyPr>
          <a:lstStyle/>
          <a:p>
            <a:r>
              <a:rPr lang="sk-SK" sz="4400" dirty="0" err="1"/>
              <a:t>Okopy,zákopy</a:t>
            </a:r>
            <a:r>
              <a:rPr lang="sk-SK" sz="4400" dirty="0"/>
              <a:t>,</a:t>
            </a:r>
            <a:br>
              <a:rPr lang="sk-SK" sz="4400" dirty="0"/>
            </a:br>
            <a:r>
              <a:rPr lang="sk-SK" sz="4400" dirty="0" err="1"/>
              <a:t>kryty,Úkryty</a:t>
            </a:r>
            <a:endParaRPr lang="sk-SK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3A4CC3-AECF-4EA3-AA29-543D1B6AE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5098" y="4365523"/>
            <a:ext cx="4798140" cy="1793053"/>
          </a:xfrm>
        </p:spPr>
        <p:txBody>
          <a:bodyPr>
            <a:normAutofit/>
          </a:bodyPr>
          <a:lstStyle/>
          <a:p>
            <a:r>
              <a:rPr lang="sk-SK"/>
              <a:t>Boš 21b</a:t>
            </a:r>
          </a:p>
          <a:p>
            <a:r>
              <a:rPr lang="sk-SK"/>
              <a:t>Voj.Tamara Popovičová</a:t>
            </a:r>
          </a:p>
        </p:txBody>
      </p:sp>
      <p:pic>
        <p:nvPicPr>
          <p:cNvPr id="1026" name="Picture 2" descr="VÃ½sledok vyhÄ¾adÃ¡vania obrÃ¡zkov pre dopyt akademia ozbrojenych sÃ­l">
            <a:extLst>
              <a:ext uri="{FF2B5EF4-FFF2-40B4-BE49-F238E27FC236}">
                <a16:creationId xmlns:a16="http://schemas.microsoft.com/office/drawing/2014/main" id="{06AA3B80-1282-4F38-A52F-3BEC7E7ED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764" b="1"/>
          <a:stretch/>
        </p:blipFill>
        <p:spPr bwMode="auto"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4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F843CA-3755-4569-BB73-74E70BC8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05" y="0"/>
            <a:ext cx="9905998" cy="1422952"/>
          </a:xfrm>
        </p:spPr>
        <p:txBody>
          <a:bodyPr/>
          <a:lstStyle/>
          <a:p>
            <a:r>
              <a:rPr lang="sk-SK" dirty="0">
                <a:effectLst/>
              </a:rPr>
              <a:t>Podľa stupňa priamej ochrany sa uzavreté ochranné stavby delia: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03C09A2-A5A9-4BB9-BE44-53CEC6CA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21" y="1422952"/>
            <a:ext cx="2555944" cy="4472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sk-SK" b="1" dirty="0">
                <a:effectLst/>
              </a:rPr>
              <a:t> </a:t>
            </a:r>
            <a:r>
              <a:rPr lang="sk-SK" sz="8000" b="1" dirty="0">
                <a:effectLst/>
              </a:rPr>
              <a:t>úkryty jednoduchého typu</a:t>
            </a:r>
            <a:endParaRPr lang="sk-SK" sz="800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AB94F651-EA61-42D0-BD5A-27CDB0BD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22" y="1941319"/>
            <a:ext cx="3270900" cy="3160768"/>
          </a:xfrm>
          <a:prstGeom prst="rect">
            <a:avLst/>
          </a:prstGeom>
        </p:spPr>
      </p:pic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CCAB1D56-B998-4C6E-8C9C-1ECDE71F9A99}"/>
              </a:ext>
            </a:extLst>
          </p:cNvPr>
          <p:cNvSpPr txBox="1">
            <a:spLocks/>
          </p:cNvSpPr>
          <p:nvPr/>
        </p:nvSpPr>
        <p:spPr>
          <a:xfrm>
            <a:off x="4857784" y="1611796"/>
            <a:ext cx="4074181" cy="2539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sk-SK" sz="2400" b="1" dirty="0">
                <a:effectLst/>
              </a:rPr>
              <a:t>úkryty ľahkého typu</a:t>
            </a:r>
          </a:p>
          <a:p>
            <a:pPr>
              <a:buFontTx/>
              <a:buChar char="-"/>
            </a:pPr>
            <a:r>
              <a:rPr lang="sk-SK" sz="2400" b="1" dirty="0">
                <a:effectLst/>
              </a:rPr>
              <a:t>Úkryty ťažkého typu</a:t>
            </a:r>
          </a:p>
          <a:p>
            <a:pPr>
              <a:buFontTx/>
              <a:buChar char="-"/>
            </a:pPr>
            <a:r>
              <a:rPr lang="sk-SK" sz="2400" b="1" dirty="0">
                <a:effectLst/>
              </a:rPr>
              <a:t> úkryty mohutného typu zabezpečujúce vysoký stupeň priamej ochrany</a:t>
            </a:r>
          </a:p>
        </p:txBody>
      </p:sp>
    </p:spTree>
    <p:extLst>
      <p:ext uri="{BB962C8B-B14F-4D97-AF65-F5344CB8AC3E}">
        <p14:creationId xmlns:p14="http://schemas.microsoft.com/office/powerpoint/2010/main" val="269486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5C51A-73A7-429A-A6DB-BAFFF7D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47EBAC-877C-4B08-B660-A9D3FCAD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0104"/>
            <a:ext cx="9905998" cy="2183297"/>
          </a:xfrm>
        </p:spPr>
        <p:txBody>
          <a:bodyPr/>
          <a:lstStyle/>
          <a:p>
            <a:r>
              <a:rPr lang="sk-SK" dirty="0"/>
              <a:t>Žen-2-9 Ženijné práce všetkých druhov vojsk</a:t>
            </a:r>
          </a:p>
          <a:p>
            <a:r>
              <a:rPr lang="sk-SK" dirty="0"/>
              <a:t>SPG-3-39 </a:t>
            </a:r>
            <a:r>
              <a:rPr lang="sk-SK" dirty="0" err="1"/>
              <a:t>Žen</a:t>
            </a:r>
            <a:r>
              <a:rPr lang="sk-SK" dirty="0"/>
              <a:t> METODICKÉ POKYNY NA ZRIAĎOVANIE OPEVŇOVACÍCH OBJEKTOV</a:t>
            </a:r>
          </a:p>
        </p:txBody>
      </p:sp>
    </p:spTree>
    <p:extLst>
      <p:ext uri="{BB962C8B-B14F-4D97-AF65-F5344CB8AC3E}">
        <p14:creationId xmlns:p14="http://schemas.microsoft.com/office/powerpoint/2010/main" val="398829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EC8502-87E6-451F-B400-E974728E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317" y="2120348"/>
            <a:ext cx="5365404" cy="1905000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290959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E4AF7-A782-491C-AD08-F46B26F0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sk-SK" sz="4000" dirty="0"/>
              <a:t>Obsah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16E0FA1B-96FE-47CF-9422-F2BD3CC2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7007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86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6FB69-CC6A-49EE-B7F8-B5EF91CE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sk-SK" sz="4000"/>
              <a:t>Okopy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582D07-8104-444C-BBE3-D0E2CEDE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722" y="225083"/>
            <a:ext cx="6253751" cy="3455964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chemeClr val="tx1"/>
                </a:solidFill>
              </a:rPr>
              <a:t>jednoduché, otvorené alebo zakryté stavby</a:t>
            </a:r>
          </a:p>
          <a:p>
            <a:r>
              <a:rPr lang="sk-SK" dirty="0">
                <a:solidFill>
                  <a:schemeClr val="tx1"/>
                </a:solidFill>
              </a:rPr>
              <a:t>určené pre : priamu ochranu živej sily, palebných prostriedkov a bojovej techniky</a:t>
            </a:r>
          </a:p>
          <a:p>
            <a:r>
              <a:rPr lang="sk-SK" dirty="0">
                <a:solidFill>
                  <a:schemeClr val="tx1"/>
                </a:solidFill>
              </a:rPr>
              <a:t>Pre živú silu – budovanie palebných, pozorovacích, pohotovostných, pracovných okopov</a:t>
            </a:r>
          </a:p>
          <a:p>
            <a:r>
              <a:rPr lang="sk-SK" dirty="0">
                <a:solidFill>
                  <a:schemeClr val="tx1"/>
                </a:solidFill>
              </a:rPr>
              <a:t>pre tanky, OT, raketové a delostrelecké prostriedky - palebné okopy </a:t>
            </a:r>
          </a:p>
          <a:p>
            <a:r>
              <a:rPr lang="sk-SK" dirty="0">
                <a:solidFill>
                  <a:schemeClr val="tx1"/>
                </a:solidFill>
              </a:rPr>
              <a:t> Krycia výška palebných okopov pre bojovú techniku musí umožňovať požadovaný spôsob vedenia paľby</a:t>
            </a:r>
          </a:p>
        </p:txBody>
      </p:sp>
      <p:pic>
        <p:nvPicPr>
          <p:cNvPr id="2052" name="Picture 4" descr="VÃ½sledok vyhÄ¾adÃ¡vania obrÃ¡zkov pre dopyt okop">
            <a:extLst>
              <a:ext uri="{FF2B5EF4-FFF2-40B4-BE49-F238E27FC236}">
                <a16:creationId xmlns:a16="http://schemas.microsoft.com/office/drawing/2014/main" id="{3CF8521B-98BE-4D5C-9445-2F368DA1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964" y="3681047"/>
            <a:ext cx="5407015" cy="312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DB215A-E427-496A-805F-5D75935A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2" y="318052"/>
            <a:ext cx="9905998" cy="1149626"/>
          </a:xfrm>
        </p:spPr>
        <p:txBody>
          <a:bodyPr/>
          <a:lstStyle/>
          <a:p>
            <a:r>
              <a:rPr lang="sk-SK" dirty="0"/>
              <a:t>Dispozičné usporiadanie okopov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518F97F-782C-4270-9AC4-A294A163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46" y="1115356"/>
            <a:ext cx="2569196" cy="1007165"/>
          </a:xfrm>
        </p:spPr>
        <p:txBody>
          <a:bodyPr>
            <a:noAutofit/>
          </a:bodyPr>
          <a:lstStyle/>
          <a:p>
            <a:r>
              <a:rPr lang="pl-PL" b="1" dirty="0">
                <a:solidFill>
                  <a:schemeClr val="tx1">
                    <a:lumMod val="85000"/>
                  </a:schemeClr>
                </a:solidFill>
              </a:rPr>
              <a:t>Okopy pre streľbu z ručných zbraní</a:t>
            </a:r>
            <a:endParaRPr lang="sk-SK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14BA75BC-8168-4E5C-8614-DA9CF963BC3A}"/>
              </a:ext>
            </a:extLst>
          </p:cNvPr>
          <p:cNvSpPr txBox="1">
            <a:spLocks/>
          </p:cNvSpPr>
          <p:nvPr/>
        </p:nvSpPr>
        <p:spPr>
          <a:xfrm>
            <a:off x="294602" y="2059680"/>
            <a:ext cx="2569196" cy="1007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-Okop pre streľbu zo samopalu v </a:t>
            </a:r>
            <a:r>
              <a:rPr lang="sk-SK" dirty="0" err="1"/>
              <a:t>ľahu,kľaku,stoji</a:t>
            </a:r>
            <a:r>
              <a:rPr lang="sk-SK" dirty="0"/>
              <a:t>, </a:t>
            </a:r>
            <a:endParaRPr lang="sk-SK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0D5027C-30B8-4860-A4F3-3390DB71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3" y="3112020"/>
            <a:ext cx="3989720" cy="2701373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0E0024B7-918C-4272-A735-8F2AC2F65D3E}"/>
              </a:ext>
            </a:extLst>
          </p:cNvPr>
          <p:cNvSpPr txBox="1">
            <a:spLocks/>
          </p:cNvSpPr>
          <p:nvPr/>
        </p:nvSpPr>
        <p:spPr>
          <a:xfrm>
            <a:off x="4475015" y="1182650"/>
            <a:ext cx="2416796" cy="93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-Okop pre streľbu zo samopalu v stoji pre dvoch strelcov</a:t>
            </a:r>
            <a:endParaRPr lang="sk-SK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3505EC1-F77C-47A3-B8A1-51E75D97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15" y="2073864"/>
            <a:ext cx="4614207" cy="2271746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49242728-DC63-422F-9511-BA0A2610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4372114"/>
            <a:ext cx="3420717" cy="2524815"/>
          </a:xfrm>
          <a:prstGeom prst="rect">
            <a:avLst/>
          </a:prstGeom>
        </p:spPr>
      </p:pic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27850556-E5AF-48C1-8DBE-4D6A7D5AA2AE}"/>
              </a:ext>
            </a:extLst>
          </p:cNvPr>
          <p:cNvSpPr txBox="1">
            <a:spLocks/>
          </p:cNvSpPr>
          <p:nvPr/>
        </p:nvSpPr>
        <p:spPr>
          <a:xfrm>
            <a:off x="5908881" y="5164585"/>
            <a:ext cx="2416796" cy="93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-Okop pre streľbu z guľometu v ľahu,   kľaku , stoji</a:t>
            </a:r>
            <a:endParaRPr lang="sk-SK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49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A8ABF1-FC54-4206-B774-B5128919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08" y="493642"/>
            <a:ext cx="2953509" cy="1109871"/>
          </a:xfrm>
        </p:spPr>
        <p:txBody>
          <a:bodyPr>
            <a:normAutofit/>
          </a:bodyPr>
          <a:lstStyle/>
          <a:p>
            <a:r>
              <a:rPr lang="sk-SK" sz="2400" b="1" dirty="0"/>
              <a:t>Okopy pre techniku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6ECBD851-7013-4A07-BD9E-49B4A23C6D18}"/>
              </a:ext>
            </a:extLst>
          </p:cNvPr>
          <p:cNvSpPr txBox="1">
            <a:spLocks/>
          </p:cNvSpPr>
          <p:nvPr/>
        </p:nvSpPr>
        <p:spPr>
          <a:xfrm>
            <a:off x="505307" y="1603513"/>
            <a:ext cx="2953509" cy="110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-okopy pre tanky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8E15DCFE-2D77-4C23-87C1-A6B9B90B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3" y="2407340"/>
            <a:ext cx="4200525" cy="4057650"/>
          </a:xfrm>
          <a:prstGeom prst="rect">
            <a:avLst/>
          </a:prstGeo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16744C5C-4C13-4941-9447-AE9D70B2C693}"/>
              </a:ext>
            </a:extLst>
          </p:cNvPr>
          <p:cNvSpPr txBox="1">
            <a:spLocks/>
          </p:cNvSpPr>
          <p:nvPr/>
        </p:nvSpPr>
        <p:spPr>
          <a:xfrm>
            <a:off x="5117165" y="180331"/>
            <a:ext cx="2953509" cy="110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sz="2400" dirty="0"/>
              <a:t>-</a:t>
            </a:r>
            <a:r>
              <a:rPr lang="sk-SK" sz="2200" dirty="0"/>
              <a:t>okopy pre delostrelecké prostriedky</a:t>
            </a:r>
          </a:p>
          <a:p>
            <a:pPr marL="0" indent="0">
              <a:buNone/>
            </a:pPr>
            <a:endParaRPr lang="sk-SK" sz="24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58BFEC18-11E1-4B1A-8A76-D87DB604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891" y="180331"/>
            <a:ext cx="4381500" cy="2647950"/>
          </a:xfrm>
          <a:prstGeom prst="rect">
            <a:avLst/>
          </a:prstGeom>
        </p:spPr>
      </p:pic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0E852C32-3E05-4B40-96FF-0F7ED09AC64A}"/>
              </a:ext>
            </a:extLst>
          </p:cNvPr>
          <p:cNvSpPr txBox="1">
            <a:spLocks/>
          </p:cNvSpPr>
          <p:nvPr/>
        </p:nvSpPr>
        <p:spPr>
          <a:xfrm>
            <a:off x="4778777" y="3025099"/>
            <a:ext cx="2953509" cy="110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k-SK" dirty="0"/>
              <a:t>-okopy pre obrnené transportéry(bojové vozidlá)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011247EC-FB20-4ADF-8251-15499EEA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721" y="4079374"/>
            <a:ext cx="43529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418CD-5624-4D34-B861-922974CA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sk-SK" sz="4000" dirty="0"/>
              <a:t>Zákopy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260619-770C-4A54-90C0-F4C4B5820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</a:rPr>
              <a:t>dlhé a úzke ryhy s pozdĺžnymi obojstrannými násypmi, vytvorenými z vyťaženej horniny</a:t>
            </a:r>
          </a:p>
          <a:p>
            <a:r>
              <a:rPr lang="sk-SK" dirty="0" err="1">
                <a:solidFill>
                  <a:schemeClr val="tx1"/>
                </a:solidFill>
              </a:rPr>
              <a:t>SIúžia</a:t>
            </a:r>
            <a:r>
              <a:rPr lang="sk-SK" dirty="0">
                <a:solidFill>
                  <a:schemeClr val="tx1"/>
                </a:solidFill>
              </a:rPr>
              <a:t> na zvýšenie ochrany živej sily a palebných prostriedkov pred účinkami zbraní hromadného ničenia, zlepšujú podmienky na vedenie paľby a umožňujú skrytý manéver silami a prostriedkami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5145D1-7B2D-4801-87FC-A7AAA94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44" y="278296"/>
            <a:ext cx="9905998" cy="1017104"/>
          </a:xfrm>
        </p:spPr>
        <p:txBody>
          <a:bodyPr/>
          <a:lstStyle/>
          <a:p>
            <a:r>
              <a:rPr lang="sk-SK" dirty="0"/>
              <a:t>Usporiadanie Zákopov, trasy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82745C-2069-424B-94DD-28E4E66A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3" y="1671506"/>
            <a:ext cx="3867908" cy="2157845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Druhy zákopov:</a:t>
            </a:r>
            <a:r>
              <a:rPr lang="sk-SK" dirty="0"/>
              <a:t> </a:t>
            </a:r>
          </a:p>
          <a:p>
            <a:r>
              <a:rPr lang="sk-SK" dirty="0" err="1"/>
              <a:t>Prielezné</a:t>
            </a:r>
            <a:r>
              <a:rPr lang="sk-SK" dirty="0"/>
              <a:t> zákopy</a:t>
            </a:r>
          </a:p>
          <a:p>
            <a:r>
              <a:rPr lang="sk-SK" dirty="0"/>
              <a:t>Plytké zákopy</a:t>
            </a:r>
          </a:p>
          <a:p>
            <a:r>
              <a:rPr lang="sk-SK" dirty="0"/>
              <a:t>Normálne zákopy</a:t>
            </a:r>
          </a:p>
          <a:p>
            <a:r>
              <a:rPr lang="sk-SK" dirty="0"/>
              <a:t>Prehĺbené zákopy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0461CB6-626B-4878-8445-F97C752E94B0}"/>
              </a:ext>
            </a:extLst>
          </p:cNvPr>
          <p:cNvSpPr txBox="1">
            <a:spLocks/>
          </p:cNvSpPr>
          <p:nvPr/>
        </p:nvSpPr>
        <p:spPr>
          <a:xfrm>
            <a:off x="278364" y="3322981"/>
            <a:ext cx="3410709" cy="31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sz="1800" b="1" dirty="0"/>
              <a:t>Podľa terénnych podmienok, bojovej situácie a účelu sa zákopy umiestňujú :</a:t>
            </a:r>
          </a:p>
          <a:p>
            <a:r>
              <a:rPr lang="sk-SK" sz="1800" dirty="0"/>
              <a:t>a) na úpätí svahu,</a:t>
            </a:r>
          </a:p>
          <a:p>
            <a:r>
              <a:rPr lang="sk-SK" sz="1800" dirty="0"/>
              <a:t> b) na privrátenom svahu,</a:t>
            </a:r>
          </a:p>
          <a:p>
            <a:r>
              <a:rPr lang="sk-SK" sz="1800" dirty="0"/>
              <a:t> c) v blízkosti topografického hrebeňa,</a:t>
            </a:r>
          </a:p>
          <a:p>
            <a:r>
              <a:rPr lang="sk-SK" sz="1800" dirty="0"/>
              <a:t> d) na odvrátenom svahu, e) v rovinatom teréne.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6AF34DF-22AF-4826-A37B-3ACBC7CC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734" y="4111323"/>
            <a:ext cx="5080623" cy="2455129"/>
          </a:xfrm>
          <a:prstGeom prst="rect">
            <a:avLst/>
          </a:prstGeom>
        </p:spPr>
      </p:pic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8845CECD-2B1B-45CB-81B0-9F9833EE5BE8}"/>
              </a:ext>
            </a:extLst>
          </p:cNvPr>
          <p:cNvSpPr txBox="1">
            <a:spLocks/>
          </p:cNvSpPr>
          <p:nvPr/>
        </p:nvSpPr>
        <p:spPr>
          <a:xfrm>
            <a:off x="4368176" y="1671506"/>
            <a:ext cx="3867908" cy="584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sk-SK" b="1" dirty="0"/>
              <a:t>Trasy zákopov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84A87567-725D-4EE8-A5C0-EE04C638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6" y="1035839"/>
            <a:ext cx="4954034" cy="29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D1DD9-15E0-48E8-BE4A-7ED37ABE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14" y="609600"/>
            <a:ext cx="6542315" cy="1905000"/>
          </a:xfrm>
        </p:spPr>
        <p:txBody>
          <a:bodyPr>
            <a:normAutofit/>
          </a:bodyPr>
          <a:lstStyle/>
          <a:p>
            <a:r>
              <a:rPr lang="sk-SK" dirty="0"/>
              <a:t>Kryty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286B0E-F269-40FB-AE91-4C1A396D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609600"/>
            <a:ext cx="3903181" cy="5725886"/>
          </a:xfrm>
        </p:spPr>
        <p:txBody>
          <a:bodyPr>
            <a:normAutofit/>
          </a:bodyPr>
          <a:lstStyle/>
          <a:p>
            <a:r>
              <a:rPr lang="sk-SK" dirty="0"/>
              <a:t>Kryty slúžia na skrytie a ochranu techniky, materiálu neslúžia na priamu paľbu</a:t>
            </a:r>
          </a:p>
          <a:p>
            <a:r>
              <a:rPr lang="sk-SK" dirty="0"/>
              <a:t>Kryty pre bojové, dopravné a špeciálne bojové vozidlá sa budujú pre ochranu osádok (obslúh) a vozidiel</a:t>
            </a:r>
          </a:p>
          <a:p>
            <a:r>
              <a:rPr lang="sk-SK" dirty="0"/>
              <a:t>Ďalej sa budujú kryty pre jednotlivé vozidlá alebo ako skupinové kryty, tanky, samohybné delá, bojové vozidlá pechoty a obrnené transportéry, dopravné vozidlá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F8DB5C4-FCAE-45C5-89DD-F50CFBD9C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0" r="1" b="1"/>
          <a:stretch/>
        </p:blipFill>
        <p:spPr>
          <a:xfrm>
            <a:off x="4750044" y="2391509"/>
            <a:ext cx="3297697" cy="29533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2472BC9C-D89C-4FC8-BB4A-C0BC7202C3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83" r="7" b="7"/>
          <a:stretch/>
        </p:blipFill>
        <p:spPr>
          <a:xfrm>
            <a:off x="8447321" y="2391509"/>
            <a:ext cx="3299586" cy="29533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Nadpis 1">
            <a:extLst>
              <a:ext uri="{FF2B5EF4-FFF2-40B4-BE49-F238E27FC236}">
                <a16:creationId xmlns:a16="http://schemas.microsoft.com/office/drawing/2014/main" id="{26B98C91-D6A0-4AF6-B73B-76EC10C8E8DC}"/>
              </a:ext>
            </a:extLst>
          </p:cNvPr>
          <p:cNvSpPr txBox="1">
            <a:spLocks/>
          </p:cNvSpPr>
          <p:nvPr/>
        </p:nvSpPr>
        <p:spPr>
          <a:xfrm>
            <a:off x="5358906" y="5748160"/>
            <a:ext cx="2383804" cy="7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err="1"/>
              <a:t>nePrejazdný</a:t>
            </a:r>
            <a:endParaRPr lang="sk-SK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39B863C-F537-423E-B7CF-702910C2CCBD}"/>
              </a:ext>
            </a:extLst>
          </p:cNvPr>
          <p:cNvSpPr txBox="1">
            <a:spLocks/>
          </p:cNvSpPr>
          <p:nvPr/>
        </p:nvSpPr>
        <p:spPr>
          <a:xfrm>
            <a:off x="9029114" y="5748160"/>
            <a:ext cx="2383804" cy="73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/>
              <a:t>Prejazdný</a:t>
            </a:r>
          </a:p>
        </p:txBody>
      </p:sp>
    </p:spTree>
    <p:extLst>
      <p:ext uri="{BB962C8B-B14F-4D97-AF65-F5344CB8AC3E}">
        <p14:creationId xmlns:p14="http://schemas.microsoft.com/office/powerpoint/2010/main" val="22927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19225F-7553-4B9F-9E79-BCDD51AB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sk-SK" sz="4000"/>
              <a:t>Úkryty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62D999-2D95-45B0-80E6-D6F9EEC7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Uzavreté ochranné stavby – najkvalitnejšia ochrana</a:t>
            </a:r>
          </a:p>
          <a:p>
            <a:r>
              <a:rPr lang="sk-SK">
                <a:solidFill>
                  <a:schemeClr val="tx1"/>
                </a:solidFill>
              </a:rPr>
              <a:t>Vnútorný priestor – chránený zo všetkých strán</a:t>
            </a:r>
          </a:p>
          <a:p>
            <a:r>
              <a:rPr lang="sk-SK">
                <a:solidFill>
                  <a:schemeClr val="tx1"/>
                </a:solidFill>
              </a:rPr>
              <a:t>Zvyčajne sa budujú ako zapustené alebo aj podzemné stavby</a:t>
            </a:r>
          </a:p>
          <a:p>
            <a:r>
              <a:rPr lang="sk-SK">
                <a:solidFill>
                  <a:schemeClr val="tx1"/>
                </a:solidFill>
              </a:rPr>
              <a:t>Nosná konštrukcia- obsypáva sa ochrannou vrstvou vyťaženej horniny</a:t>
            </a:r>
          </a:p>
          <a:p>
            <a:endParaRPr lang="sk-S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eťka">
  <a:themeElements>
    <a:clrScheme name="Sieťk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ieťk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ieť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387</Words>
  <Application>Microsoft Office PowerPoint</Application>
  <PresentationFormat>Širokouhlá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Sieťka</vt:lpstr>
      <vt:lpstr>Okopy,zákopy, kryty,Úkryty</vt:lpstr>
      <vt:lpstr>Obsah</vt:lpstr>
      <vt:lpstr>Okopy</vt:lpstr>
      <vt:lpstr>Dispozičné usporiadanie okopov</vt:lpstr>
      <vt:lpstr>Prezentácia programu PowerPoint</vt:lpstr>
      <vt:lpstr>Zákopy</vt:lpstr>
      <vt:lpstr>Usporiadanie Zákopov, trasy</vt:lpstr>
      <vt:lpstr>Kryty</vt:lpstr>
      <vt:lpstr>Úkryty</vt:lpstr>
      <vt:lpstr>Podľa stupňa priamej ochrany sa uzavreté ochranné stavby delia:</vt:lpstr>
      <vt:lpstr>Literatúra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Okopy,zákopy, kryty,Úkryty</dc:title>
  <dc:creator>Popovičová, Tamara</dc:creator>
  <cp:lastModifiedBy>Popovičová, Tamara</cp:lastModifiedBy>
  <cp:revision>5</cp:revision>
  <dcterms:created xsi:type="dcterms:W3CDTF">2019-03-03T12:01:35Z</dcterms:created>
  <dcterms:modified xsi:type="dcterms:W3CDTF">2019-03-03T21:50:41Z</dcterms:modified>
</cp:coreProperties>
</file>