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62CE-C433-4A1A-BC88-FA2F325ABD5F}" type="datetimeFigureOut">
              <a:rPr lang="sk-SK" smtClean="0"/>
              <a:t>27.9.2023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0A9F-6F62-4211-B0C3-158CB76B5C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36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62CE-C433-4A1A-BC88-FA2F325ABD5F}" type="datetimeFigureOut">
              <a:rPr lang="sk-SK" smtClean="0"/>
              <a:t>27.9.2023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0A9F-6F62-4211-B0C3-158CB76B5C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178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62CE-C433-4A1A-BC88-FA2F325ABD5F}" type="datetimeFigureOut">
              <a:rPr lang="sk-SK" smtClean="0"/>
              <a:t>27.9.2023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0A9F-6F62-4211-B0C3-158CB76B5C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659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62CE-C433-4A1A-BC88-FA2F325ABD5F}" type="datetimeFigureOut">
              <a:rPr lang="sk-SK" smtClean="0"/>
              <a:t>27.9.2023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0A9F-6F62-4211-B0C3-158CB76B5C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722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62CE-C433-4A1A-BC88-FA2F325ABD5F}" type="datetimeFigureOut">
              <a:rPr lang="sk-SK" smtClean="0"/>
              <a:t>27.9.2023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0A9F-6F62-4211-B0C3-158CB76B5C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103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62CE-C433-4A1A-BC88-FA2F325ABD5F}" type="datetimeFigureOut">
              <a:rPr lang="sk-SK" smtClean="0"/>
              <a:t>27.9.2023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0A9F-6F62-4211-B0C3-158CB76B5C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72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62CE-C433-4A1A-BC88-FA2F325ABD5F}" type="datetimeFigureOut">
              <a:rPr lang="sk-SK" smtClean="0"/>
              <a:t>27.9.2023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0A9F-6F62-4211-B0C3-158CB76B5C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337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62CE-C433-4A1A-BC88-FA2F325ABD5F}" type="datetimeFigureOut">
              <a:rPr lang="sk-SK" smtClean="0"/>
              <a:t>27.9.2023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0A9F-6F62-4211-B0C3-158CB76B5C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56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62CE-C433-4A1A-BC88-FA2F325ABD5F}" type="datetimeFigureOut">
              <a:rPr lang="sk-SK" smtClean="0"/>
              <a:t>27.9.2023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0A9F-6F62-4211-B0C3-158CB76B5C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184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62CE-C433-4A1A-BC88-FA2F325ABD5F}" type="datetimeFigureOut">
              <a:rPr lang="sk-SK" smtClean="0"/>
              <a:t>27.9.2023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0A9F-6F62-4211-B0C3-158CB76B5C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950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62CE-C433-4A1A-BC88-FA2F325ABD5F}" type="datetimeFigureOut">
              <a:rPr lang="sk-SK" smtClean="0"/>
              <a:t>27.9.2023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0A9F-6F62-4211-B0C3-158CB76B5C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867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762CE-C433-4A1A-BC88-FA2F325ABD5F}" type="datetimeFigureOut">
              <a:rPr lang="sk-SK" smtClean="0"/>
              <a:t>27.9.2023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30A9F-6F62-4211-B0C3-158CB76B5CC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04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Pravidlá názvoslovia anorganických zlúčenín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900" y="4279523"/>
            <a:ext cx="1962150" cy="233362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1" y="4460498"/>
            <a:ext cx="2124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Aké oxidačné číslo má v zlúčenine K?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19900" dirty="0" smtClean="0"/>
              <a:t>K</a:t>
            </a:r>
            <a:r>
              <a:rPr lang="sk-SK" sz="19900" baseline="-25000" dirty="0" smtClean="0"/>
              <a:t>2</a:t>
            </a:r>
            <a:r>
              <a:rPr lang="sk-SK" sz="19900" dirty="0" smtClean="0"/>
              <a:t>O</a:t>
            </a:r>
            <a:endParaRPr lang="sk-SK" sz="19900" dirty="0"/>
          </a:p>
        </p:txBody>
      </p:sp>
    </p:spTree>
    <p:extLst>
      <p:ext uri="{BB962C8B-B14F-4D97-AF65-F5344CB8AC3E}">
        <p14:creationId xmlns:p14="http://schemas.microsoft.com/office/powerpoint/2010/main" val="82348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Aké oxidačné číslo má v zlúčenine F?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19900" dirty="0" smtClean="0"/>
              <a:t>HF</a:t>
            </a:r>
            <a:endParaRPr lang="sk-SK" sz="19900" dirty="0"/>
          </a:p>
        </p:txBody>
      </p:sp>
    </p:spTree>
    <p:extLst>
      <p:ext uri="{BB962C8B-B14F-4D97-AF65-F5344CB8AC3E}">
        <p14:creationId xmlns:p14="http://schemas.microsoft.com/office/powerpoint/2010/main" val="319027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Aké oxidačné číslo má v zlúčenine N?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19900" dirty="0" smtClean="0"/>
              <a:t>NO</a:t>
            </a:r>
            <a:r>
              <a:rPr lang="sk-SK" sz="19900" baseline="-25000" dirty="0" smtClean="0"/>
              <a:t>2</a:t>
            </a:r>
            <a:endParaRPr lang="sk-SK" sz="19900" dirty="0"/>
          </a:p>
        </p:txBody>
      </p:sp>
    </p:spTree>
    <p:extLst>
      <p:ext uri="{BB962C8B-B14F-4D97-AF65-F5344CB8AC3E}">
        <p14:creationId xmlns:p14="http://schemas.microsoft.com/office/powerpoint/2010/main" val="397188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Aké oxidačné číslo má v zlúčenine Zn?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19900" dirty="0" err="1" smtClean="0"/>
              <a:t>ZnO</a:t>
            </a:r>
            <a:endParaRPr lang="sk-SK" sz="19900" dirty="0"/>
          </a:p>
        </p:txBody>
      </p:sp>
    </p:spTree>
    <p:extLst>
      <p:ext uri="{BB962C8B-B14F-4D97-AF65-F5344CB8AC3E}">
        <p14:creationId xmlns:p14="http://schemas.microsoft.com/office/powerpoint/2010/main" val="216535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Aké oxidačné číslo má v zlúčenine Sn?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19900" dirty="0" smtClean="0"/>
              <a:t>SnO</a:t>
            </a:r>
            <a:r>
              <a:rPr lang="sk-SK" sz="19900" baseline="-25000" dirty="0" smtClean="0"/>
              <a:t>2</a:t>
            </a:r>
            <a:endParaRPr lang="sk-SK" sz="19900" dirty="0"/>
          </a:p>
        </p:txBody>
      </p:sp>
    </p:spTree>
    <p:extLst>
      <p:ext uri="{BB962C8B-B14F-4D97-AF65-F5344CB8AC3E}">
        <p14:creationId xmlns:p14="http://schemas.microsoft.com/office/powerpoint/2010/main" val="78960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4309" y="854652"/>
            <a:ext cx="10515600" cy="1325563"/>
          </a:xfrm>
        </p:spPr>
        <p:txBody>
          <a:bodyPr>
            <a:noAutofit/>
          </a:bodyPr>
          <a:lstStyle/>
          <a:p>
            <a:r>
              <a:rPr lang="sk-SK" sz="5400" dirty="0" smtClean="0"/>
              <a:t>Akú chemickú značku má fosfor?</a:t>
            </a:r>
            <a:r>
              <a:rPr lang="sk-SK" sz="5400" dirty="0"/>
              <a:t/>
            </a:r>
            <a:br>
              <a:rPr lang="sk-SK" sz="5400" dirty="0"/>
            </a:br>
            <a:r>
              <a:rPr lang="sk-SK" sz="5400" dirty="0" smtClean="0"/>
              <a:t>Čo je </a:t>
            </a:r>
            <a:r>
              <a:rPr lang="sk-SK" sz="5400" dirty="0" err="1" smtClean="0"/>
              <a:t>Sb</a:t>
            </a:r>
            <a:r>
              <a:rPr lang="sk-SK" sz="5400" dirty="0" smtClean="0"/>
              <a:t>?</a:t>
            </a:r>
            <a:br>
              <a:rPr lang="sk-SK" sz="5400" dirty="0" smtClean="0"/>
            </a:br>
            <a:endParaRPr lang="sk-SK" sz="54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k-SK" sz="19900" dirty="0"/>
          </a:p>
        </p:txBody>
      </p:sp>
    </p:spTree>
    <p:extLst>
      <p:ext uri="{BB962C8B-B14F-4D97-AF65-F5344CB8AC3E}">
        <p14:creationId xmlns:p14="http://schemas.microsoft.com/office/powerpoint/2010/main" val="82752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Pomenujte zlúčeninu: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19900" dirty="0" smtClean="0"/>
              <a:t>NH</a:t>
            </a:r>
            <a:r>
              <a:rPr lang="sk-SK" sz="19900" baseline="-25000" dirty="0" smtClean="0"/>
              <a:t>4</a:t>
            </a:r>
            <a:r>
              <a:rPr lang="sk-SK" sz="19900" dirty="0" smtClean="0"/>
              <a:t>Cl</a:t>
            </a:r>
            <a:endParaRPr lang="sk-SK" sz="19900" dirty="0"/>
          </a:p>
        </p:txBody>
      </p:sp>
    </p:spTree>
    <p:extLst>
      <p:ext uri="{BB962C8B-B14F-4D97-AF65-F5344CB8AC3E}">
        <p14:creationId xmlns:p14="http://schemas.microsoft.com/office/powerpoint/2010/main" val="378308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Urobte skúšku správnosti v zlúčeninách: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28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6600" dirty="0" smtClean="0"/>
              <a:t>Fe</a:t>
            </a:r>
            <a:r>
              <a:rPr lang="sk-SK" sz="16600" baseline="-25000" dirty="0" smtClean="0"/>
              <a:t>2</a:t>
            </a:r>
            <a:r>
              <a:rPr lang="sk-SK" sz="16600" dirty="0" smtClean="0"/>
              <a:t>O</a:t>
            </a:r>
            <a:r>
              <a:rPr lang="sk-SK" sz="16600" baseline="-25000" dirty="0" smtClean="0"/>
              <a:t>3     </a:t>
            </a:r>
            <a:r>
              <a:rPr lang="sk-SK" sz="16600" dirty="0" smtClean="0"/>
              <a:t>Ag</a:t>
            </a:r>
            <a:r>
              <a:rPr lang="sk-SK" sz="16600" baseline="-25000" dirty="0" smtClean="0"/>
              <a:t>2</a:t>
            </a:r>
            <a:r>
              <a:rPr lang="sk-SK" sz="16600" dirty="0" smtClean="0"/>
              <a:t>O</a:t>
            </a:r>
            <a:endParaRPr lang="sk-SK" sz="16600" dirty="0"/>
          </a:p>
          <a:p>
            <a:pPr marL="0" indent="0">
              <a:buNone/>
            </a:pPr>
            <a:endParaRPr lang="sk-SK" sz="16600" dirty="0"/>
          </a:p>
          <a:p>
            <a:pPr marL="0" indent="0">
              <a:buNone/>
            </a:pPr>
            <a:endParaRPr lang="sk-SK" sz="16600" dirty="0"/>
          </a:p>
          <a:p>
            <a:pPr marL="0" indent="0">
              <a:buNone/>
            </a:pPr>
            <a:endParaRPr lang="sk-SK" sz="16600" dirty="0"/>
          </a:p>
        </p:txBody>
      </p:sp>
    </p:spTree>
    <p:extLst>
      <p:ext uri="{BB962C8B-B14F-4D97-AF65-F5344CB8AC3E}">
        <p14:creationId xmlns:p14="http://schemas.microsoft.com/office/powerpoint/2010/main" val="15006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Oxidačné číslo je: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Môže byť:</a:t>
            </a:r>
          </a:p>
          <a:p>
            <a:r>
              <a:rPr lang="sk-SK" dirty="0" smtClean="0"/>
              <a:t>-</a:t>
            </a:r>
          </a:p>
          <a:p>
            <a:r>
              <a:rPr lang="sk-SK" dirty="0" smtClean="0"/>
              <a:t>-</a:t>
            </a:r>
          </a:p>
          <a:p>
            <a:r>
              <a:rPr lang="sk-SK" dirty="0"/>
              <a:t>-</a:t>
            </a:r>
          </a:p>
          <a:p>
            <a:r>
              <a:rPr lang="sk-SK" dirty="0" smtClean="0"/>
              <a:t>Píše sa: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9504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Prípony kladných </a:t>
            </a:r>
            <a:r>
              <a:rPr lang="sk-SK" dirty="0" err="1" smtClean="0"/>
              <a:t>ox.čísel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VII</a:t>
            </a:r>
          </a:p>
          <a:p>
            <a:endParaRPr lang="sk-SK" dirty="0"/>
          </a:p>
          <a:p>
            <a:r>
              <a:rPr lang="sk-SK" dirty="0" smtClean="0"/>
              <a:t>II</a:t>
            </a:r>
          </a:p>
          <a:p>
            <a:endParaRPr lang="sk-SK" dirty="0"/>
          </a:p>
          <a:p>
            <a:r>
              <a:rPr lang="sk-SK" dirty="0" smtClean="0"/>
              <a:t>IV</a:t>
            </a:r>
          </a:p>
          <a:p>
            <a:endParaRPr lang="sk-SK" dirty="0"/>
          </a:p>
          <a:p>
            <a:r>
              <a:rPr lang="sk-SK" dirty="0" smtClean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12312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848"/>
          </a:xfrm>
        </p:spPr>
        <p:txBody>
          <a:bodyPr>
            <a:normAutofit fontScale="92500"/>
          </a:bodyPr>
          <a:lstStyle/>
          <a:p>
            <a:r>
              <a:rPr lang="sk-SK" dirty="0"/>
              <a:t>Názov binárnej chemickej zlúčeniny tvoria ____slová:</a:t>
            </a:r>
          </a:p>
          <a:p>
            <a:r>
              <a:rPr lang="sk-SK" dirty="0" smtClean="0"/>
              <a:t>____________________+ ______________________________</a:t>
            </a:r>
            <a:endParaRPr lang="sk-SK" dirty="0"/>
          </a:p>
          <a:p>
            <a:r>
              <a:rPr lang="sk-SK" dirty="0"/>
              <a:t>Pr.    oxid   sodný</a:t>
            </a:r>
          </a:p>
          <a:p>
            <a:r>
              <a:rPr lang="sk-SK" dirty="0"/>
              <a:t>VZOREC VŽDY PÍŠEME </a:t>
            </a:r>
            <a:r>
              <a:rPr lang="sk-SK" dirty="0" smtClean="0"/>
              <a:t>______________________________________!!!</a:t>
            </a:r>
            <a:endParaRPr lang="sk-SK" dirty="0"/>
          </a:p>
          <a:p>
            <a:r>
              <a:rPr lang="sk-SK" dirty="0"/>
              <a:t>        </a:t>
            </a:r>
            <a:r>
              <a:rPr lang="sk-SK" dirty="0" err="1"/>
              <a:t>Na</a:t>
            </a:r>
            <a:r>
              <a:rPr lang="sk-SK" baseline="30000" dirty="0" err="1"/>
              <a:t>I</a:t>
            </a:r>
            <a:r>
              <a:rPr lang="sk-SK" baseline="-25000" dirty="0"/>
              <a:t>   2</a:t>
            </a:r>
            <a:r>
              <a:rPr lang="sk-SK" dirty="0"/>
              <a:t>       O </a:t>
            </a:r>
            <a:r>
              <a:rPr lang="sk-SK" baseline="30000" dirty="0"/>
              <a:t>II-</a:t>
            </a:r>
            <a:endParaRPr lang="sk-SK" dirty="0"/>
          </a:p>
          <a:p>
            <a:r>
              <a:rPr lang="sk-SK" dirty="0"/>
              <a:t>                                        1 SA </a:t>
            </a:r>
            <a:r>
              <a:rPr lang="sk-SK" dirty="0" smtClean="0"/>
              <a:t>________________________!!!!!</a:t>
            </a:r>
            <a:endParaRPr lang="sk-SK" dirty="0"/>
          </a:p>
          <a:p>
            <a:r>
              <a:rPr lang="sk-SK" dirty="0" smtClean="0"/>
              <a:t>Uplatníme </a:t>
            </a:r>
            <a:r>
              <a:rPr lang="sk-SK" dirty="0"/>
              <a:t>__________________pravidlo a upravíme doplnením čísel tak, aby to bolo v súlade s pravidlom, ktoré hovorí, že </a:t>
            </a:r>
            <a:r>
              <a:rPr lang="sk-SK" dirty="0" smtClean="0"/>
              <a:t>súčet_____________________ </a:t>
            </a:r>
            <a:r>
              <a:rPr lang="sk-SK" dirty="0"/>
              <a:t>a </a:t>
            </a:r>
            <a:r>
              <a:rPr lang="sk-SK" dirty="0" smtClean="0"/>
              <a:t>________________________oxidačných </a:t>
            </a:r>
            <a:r>
              <a:rPr lang="sk-SK" dirty="0"/>
              <a:t>čísel vo vzorci je rovný ___ (výnimka ióny </a:t>
            </a:r>
            <a:r>
              <a:rPr lang="sk-SK" dirty="0" err="1"/>
              <a:t>pr</a:t>
            </a:r>
            <a:r>
              <a:rPr lang="sk-SK" dirty="0"/>
              <a:t>. Cl</a:t>
            </a:r>
            <a:r>
              <a:rPr lang="sk-SK" baseline="30000" dirty="0"/>
              <a:t>-I</a:t>
            </a:r>
            <a:r>
              <a:rPr lang="sk-SK" dirty="0"/>
              <a:t>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2922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350982"/>
            <a:ext cx="10515600" cy="5825981"/>
          </a:xfrm>
        </p:spPr>
        <p:txBody>
          <a:bodyPr>
            <a:normAutofit/>
          </a:bodyPr>
          <a:lstStyle/>
          <a:p>
            <a:r>
              <a:rPr lang="sk-SK" sz="3200" dirty="0"/>
              <a:t>*prvky 1.skupiny PSP -alkalické kovy - majú v zlúčeninách VŽDY </a:t>
            </a:r>
            <a:r>
              <a:rPr lang="sk-SK" sz="3200" dirty="0" err="1"/>
              <a:t>ox.č</a:t>
            </a:r>
            <a:r>
              <a:rPr lang="sk-SK" sz="3200" dirty="0" smtClean="0"/>
              <a:t>.____(</a:t>
            </a:r>
            <a:r>
              <a:rPr lang="sk-SK" sz="3200" dirty="0"/>
              <a:t>prípona </a:t>
            </a:r>
            <a:r>
              <a:rPr lang="sk-SK" sz="3200" dirty="0" smtClean="0"/>
              <a:t>_______________, </a:t>
            </a:r>
            <a:r>
              <a:rPr lang="sk-SK" sz="3200" dirty="0"/>
              <a:t>sodný, </a:t>
            </a:r>
            <a:r>
              <a:rPr lang="sk-SK" sz="3200" dirty="0" err="1"/>
              <a:t>lítny</a:t>
            </a:r>
            <a:r>
              <a:rPr lang="sk-SK" sz="3200" dirty="0"/>
              <a:t>...)</a:t>
            </a:r>
          </a:p>
          <a:p>
            <a:r>
              <a:rPr lang="sk-SK" sz="3200" dirty="0"/>
              <a:t>*vodík má v H</a:t>
            </a:r>
            <a:r>
              <a:rPr lang="sk-SK" sz="3200" baseline="-25000" dirty="0"/>
              <a:t>2</a:t>
            </a:r>
            <a:r>
              <a:rPr lang="sk-SK" sz="3200" dirty="0"/>
              <a:t>O a kyselinách VŽDY </a:t>
            </a:r>
            <a:r>
              <a:rPr lang="sk-SK" sz="3200" dirty="0" err="1"/>
              <a:t>ox.č</a:t>
            </a:r>
            <a:r>
              <a:rPr lang="sk-SK" sz="3200" dirty="0"/>
              <a:t>. </a:t>
            </a:r>
            <a:r>
              <a:rPr lang="sk-SK" sz="3200" dirty="0" smtClean="0"/>
              <a:t>_____, </a:t>
            </a:r>
            <a:r>
              <a:rPr lang="sk-SK" sz="3200" dirty="0"/>
              <a:t>v </a:t>
            </a:r>
            <a:r>
              <a:rPr lang="sk-SK" sz="3200" dirty="0" err="1"/>
              <a:t>hydridoch</a:t>
            </a:r>
            <a:r>
              <a:rPr lang="sk-SK" sz="3200" dirty="0"/>
              <a:t> - má </a:t>
            </a:r>
            <a:r>
              <a:rPr lang="sk-SK" sz="3200" dirty="0" err="1"/>
              <a:t>ox.č</a:t>
            </a:r>
            <a:r>
              <a:rPr lang="sk-SK" sz="3200" dirty="0"/>
              <a:t>. </a:t>
            </a:r>
            <a:r>
              <a:rPr lang="sk-SK" sz="3200" dirty="0" smtClean="0"/>
              <a:t>________</a:t>
            </a:r>
            <a:r>
              <a:rPr lang="sk-SK" sz="3200" dirty="0" err="1" smtClean="0"/>
              <a:t>pr.hydrid</a:t>
            </a:r>
            <a:r>
              <a:rPr lang="sk-SK" sz="3200" dirty="0" smtClean="0"/>
              <a:t> </a:t>
            </a:r>
            <a:r>
              <a:rPr lang="sk-SK" sz="3200" dirty="0" err="1"/>
              <a:t>lítny</a:t>
            </a:r>
            <a:r>
              <a:rPr lang="sk-SK" sz="3200" dirty="0"/>
              <a:t>  </a:t>
            </a:r>
            <a:r>
              <a:rPr lang="sk-SK" sz="3200" dirty="0" smtClean="0"/>
              <a:t>___________</a:t>
            </a:r>
            <a:endParaRPr lang="sk-SK" sz="3200" dirty="0"/>
          </a:p>
          <a:p>
            <a:r>
              <a:rPr lang="sk-SK" sz="3200" dirty="0"/>
              <a:t>*prvky 2.skupiny - majú VŽDY </a:t>
            </a:r>
            <a:r>
              <a:rPr lang="sk-SK" sz="3200" dirty="0" err="1"/>
              <a:t>ox.č</a:t>
            </a:r>
            <a:r>
              <a:rPr lang="sk-SK" sz="3200" dirty="0"/>
              <a:t>.  ______ - (prípona </a:t>
            </a:r>
            <a:r>
              <a:rPr lang="sk-SK" sz="3200" dirty="0" smtClean="0"/>
              <a:t>___________, </a:t>
            </a:r>
            <a:r>
              <a:rPr lang="sk-SK" sz="3200" dirty="0" err="1"/>
              <a:t>pr</a:t>
            </a:r>
            <a:r>
              <a:rPr lang="sk-SK" sz="3200" dirty="0"/>
              <a:t>. vápenatý, </a:t>
            </a:r>
            <a:r>
              <a:rPr lang="sk-SK" sz="3200" dirty="0" err="1"/>
              <a:t>horečnatý</a:t>
            </a:r>
            <a:r>
              <a:rPr lang="sk-SK" sz="3200" dirty="0" smtClean="0"/>
              <a:t>)</a:t>
            </a:r>
          </a:p>
          <a:p>
            <a:pPr marL="0" indent="0">
              <a:buNone/>
            </a:pPr>
            <a:endParaRPr lang="sk-SK" sz="3200" dirty="0"/>
          </a:p>
          <a:p>
            <a:r>
              <a:rPr lang="sk-SK" sz="3200" dirty="0"/>
              <a:t>*hliník - má v zlúč. </a:t>
            </a:r>
            <a:r>
              <a:rPr lang="sk-SK" sz="3200" dirty="0" err="1"/>
              <a:t>ox.č</a:t>
            </a:r>
            <a:r>
              <a:rPr lang="sk-SK" sz="3200" dirty="0"/>
              <a:t>  _____________, </a:t>
            </a:r>
            <a:r>
              <a:rPr lang="sk-SK" sz="3200" dirty="0" smtClean="0"/>
              <a:t>zlato________________</a:t>
            </a:r>
            <a:endParaRPr lang="sk-SK" sz="3200" dirty="0"/>
          </a:p>
          <a:p>
            <a:r>
              <a:rPr lang="sk-SK" sz="3200" dirty="0"/>
              <a:t>*amónny katión - </a:t>
            </a:r>
            <a:r>
              <a:rPr lang="sk-SK" sz="3200" dirty="0" smtClean="0"/>
              <a:t>__________________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11871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727094"/>
              </p:ext>
            </p:extLst>
          </p:nvPr>
        </p:nvGraphicFramePr>
        <p:xfrm>
          <a:off x="480291" y="480292"/>
          <a:ext cx="11092872" cy="5467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3038"/>
                <a:gridCol w="3056672"/>
                <a:gridCol w="1835417"/>
                <a:gridCol w="3897745"/>
              </a:tblGrid>
              <a:tr h="568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chemeClr val="tx1"/>
                          </a:solidFill>
                          <a:effectLst/>
                        </a:rPr>
                        <a:t>*Oxidy   </a:t>
                      </a:r>
                      <a:endParaRPr lang="sk-SK" sz="16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sk-SK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sk-SK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>
                          <a:solidFill>
                            <a:schemeClr val="tx1"/>
                          </a:solidFill>
                          <a:effectLst/>
                        </a:rPr>
                        <a:t>sírany</a:t>
                      </a:r>
                      <a:endParaRPr lang="sk-SK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8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>
                          <a:solidFill>
                            <a:schemeClr val="tx1"/>
                          </a:solidFill>
                          <a:effectLst/>
                        </a:rPr>
                        <a:t>*Sulfidy</a:t>
                      </a:r>
                      <a:endParaRPr lang="sk-SK" sz="16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sk-SK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sk-SK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chemeClr val="tx1"/>
                          </a:solidFill>
                          <a:effectLst/>
                        </a:rPr>
                        <a:t>Siričitany</a:t>
                      </a:r>
                      <a:endParaRPr lang="sk-SK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 </a:t>
                      </a:r>
                      <a:endParaRPr lang="sk-S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0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>
                          <a:solidFill>
                            <a:schemeClr val="tx1"/>
                          </a:solidFill>
                          <a:effectLst/>
                        </a:rPr>
                        <a:t>*Halogenidy</a:t>
                      </a:r>
                      <a:endParaRPr lang="sk-SK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sk-SK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chemeClr val="tx1"/>
                          </a:solidFill>
                          <a:effectLst/>
                        </a:rPr>
                        <a:t>Uhličitany</a:t>
                      </a:r>
                      <a:endParaRPr lang="sk-SK" sz="16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9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sk-SK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20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>
                          <a:solidFill>
                            <a:schemeClr val="tx1"/>
                          </a:solidFill>
                          <a:effectLst/>
                        </a:rPr>
                        <a:t>*Hydroxidy</a:t>
                      </a:r>
                      <a:endParaRPr lang="sk-SK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sk-SK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>
                          <a:solidFill>
                            <a:schemeClr val="tx1"/>
                          </a:solidFill>
                          <a:effectLst/>
                        </a:rPr>
                        <a:t>Dusičnany</a:t>
                      </a:r>
                      <a:endParaRPr lang="sk-SK" sz="16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9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sk-SK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8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>
                          <a:solidFill>
                            <a:schemeClr val="tx1"/>
                          </a:solidFill>
                          <a:effectLst/>
                        </a:rPr>
                        <a:t>*Bezkyslíkaté kyseliny</a:t>
                      </a:r>
                      <a:endParaRPr lang="sk-SK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sk-SK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err="1">
                          <a:solidFill>
                            <a:schemeClr val="tx1"/>
                          </a:solidFill>
                          <a:effectLst/>
                        </a:rPr>
                        <a:t>Dusitany</a:t>
                      </a:r>
                      <a:endParaRPr lang="sk-SK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688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>
                          <a:solidFill>
                            <a:schemeClr val="tx1"/>
                          </a:solidFill>
                          <a:effectLst/>
                        </a:rPr>
                        <a:t>*Kyslíkaté kyseliny</a:t>
                      </a:r>
                      <a:endParaRPr lang="sk-SK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sk-SK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err="1">
                          <a:solidFill>
                            <a:schemeClr val="tx1"/>
                          </a:solidFill>
                          <a:effectLst/>
                        </a:rPr>
                        <a:t>Manganistany</a:t>
                      </a:r>
                      <a:endParaRPr lang="sk-SK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59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>
                          <a:solidFill>
                            <a:schemeClr val="tx1"/>
                          </a:solidFill>
                          <a:effectLst/>
                        </a:rPr>
                        <a:t>hydrogénuhličitany</a:t>
                      </a:r>
                      <a:endParaRPr lang="sk-SK" sz="16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sk-SK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sk-SK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err="1">
                          <a:solidFill>
                            <a:schemeClr val="tx1"/>
                          </a:solidFill>
                          <a:effectLst/>
                        </a:rPr>
                        <a:t>hydrogénsírany</a:t>
                      </a:r>
                      <a:endParaRPr lang="sk-SK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547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>
                          <a:solidFill>
                            <a:schemeClr val="tx1"/>
                          </a:solidFill>
                          <a:effectLst/>
                        </a:rPr>
                        <a:t>hydrogénsiričitany</a:t>
                      </a:r>
                      <a:endParaRPr lang="sk-SK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sk-SK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b="1" dirty="0" err="1">
                          <a:solidFill>
                            <a:schemeClr val="tx1"/>
                          </a:solidFill>
                          <a:effectLst/>
                        </a:rPr>
                        <a:t>hydrogénsulfidy</a:t>
                      </a:r>
                      <a:endParaRPr lang="sk-SK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 </a:t>
                      </a:r>
                      <a:endParaRPr lang="sk-SK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50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2564" y="346653"/>
            <a:ext cx="11159836" cy="1325563"/>
          </a:xfrm>
        </p:spPr>
        <p:txBody>
          <a:bodyPr/>
          <a:lstStyle/>
          <a:p>
            <a:r>
              <a:rPr lang="sk-SK" dirty="0" smtClean="0"/>
              <a:t>Ako postupujeme pri pomenovaní </a:t>
            </a:r>
            <a:r>
              <a:rPr lang="sk-SK" dirty="0" err="1" smtClean="0"/>
              <a:t>chem.vzorca</a:t>
            </a:r>
            <a:r>
              <a:rPr lang="sk-SK" dirty="0" smtClean="0"/>
              <a:t>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Najprv_________________________________________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4062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Zapíšte chemickým vzorcom molekuly týchto látok: 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 </a:t>
            </a:r>
          </a:p>
          <a:p>
            <a:r>
              <a:rPr lang="sk-SK" dirty="0" smtClean="0"/>
              <a:t>Kyslík</a:t>
            </a:r>
            <a:r>
              <a:rPr lang="sk-SK" dirty="0"/>
              <a:t>________, ozón________, síra___________ fosfor</a:t>
            </a:r>
            <a:r>
              <a:rPr lang="sk-SK" dirty="0" smtClean="0"/>
              <a:t>_________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 </a:t>
            </a:r>
            <a:r>
              <a:rPr lang="sk-SK" dirty="0"/>
              <a:t>dusík_______, chlór________ 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r>
              <a:rPr lang="sk-SK" dirty="0" err="1" smtClean="0"/>
              <a:t>sulfán</a:t>
            </a:r>
            <a:r>
              <a:rPr lang="sk-SK" dirty="0"/>
              <a:t>______________________, amoniak__________________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96801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Aké oxidačné číslo má v zlúčenine H a O?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19900" dirty="0" smtClean="0"/>
              <a:t>H</a:t>
            </a:r>
            <a:r>
              <a:rPr lang="sk-SK" sz="19900" baseline="-25000" dirty="0" smtClean="0"/>
              <a:t>2</a:t>
            </a:r>
            <a:r>
              <a:rPr lang="sk-SK" sz="19900" dirty="0" smtClean="0"/>
              <a:t>O</a:t>
            </a:r>
            <a:endParaRPr lang="sk-SK" sz="19900" dirty="0"/>
          </a:p>
        </p:txBody>
      </p:sp>
    </p:spTree>
    <p:extLst>
      <p:ext uri="{BB962C8B-B14F-4D97-AF65-F5344CB8AC3E}">
        <p14:creationId xmlns:p14="http://schemas.microsoft.com/office/powerpoint/2010/main" val="19373494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191</Words>
  <Application>Microsoft Office PowerPoint</Application>
  <PresentationFormat>Širokouhlá</PresentationFormat>
  <Paragraphs>92</Paragraphs>
  <Slides>17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Motív Office</vt:lpstr>
      <vt:lpstr>Pravidlá názvoslovia anorganických zlúčenín </vt:lpstr>
      <vt:lpstr>Oxidačné číslo je:</vt:lpstr>
      <vt:lpstr>Prípony kladných ox.čísel:</vt:lpstr>
      <vt:lpstr>Prezentácia programu PowerPoint</vt:lpstr>
      <vt:lpstr>Prezentácia programu PowerPoint</vt:lpstr>
      <vt:lpstr>Prezentácia programu PowerPoint</vt:lpstr>
      <vt:lpstr>Ako postupujeme pri pomenovaní chem.vzorca?</vt:lpstr>
      <vt:lpstr>Zapíšte chemickým vzorcom molekuly týchto látok:  </vt:lpstr>
      <vt:lpstr>Aké oxidačné číslo má v zlúčenine H a O?</vt:lpstr>
      <vt:lpstr>Aké oxidačné číslo má v zlúčenine K?</vt:lpstr>
      <vt:lpstr>Aké oxidačné číslo má v zlúčenine F?</vt:lpstr>
      <vt:lpstr>Aké oxidačné číslo má v zlúčenine N?</vt:lpstr>
      <vt:lpstr>Aké oxidačné číslo má v zlúčenine Zn?</vt:lpstr>
      <vt:lpstr>Aké oxidačné číslo má v zlúčenine Sn?</vt:lpstr>
      <vt:lpstr>Akú chemickú značku má fosfor? Čo je Sb? </vt:lpstr>
      <vt:lpstr>Pomenujte zlúčeninu:</vt:lpstr>
      <vt:lpstr>Urobte skúšku správnosti v zlúčeninách: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Pravidlá názvoslovia anorganických zlúčenín </dc:title>
  <dc:creator>uzivatel</dc:creator>
  <cp:lastModifiedBy>ucitel</cp:lastModifiedBy>
  <cp:revision>4</cp:revision>
  <dcterms:created xsi:type="dcterms:W3CDTF">2023-09-26T18:59:51Z</dcterms:created>
  <dcterms:modified xsi:type="dcterms:W3CDTF">2023-09-27T07:00:16Z</dcterms:modified>
</cp:coreProperties>
</file>