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468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53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2361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787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32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9047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244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683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536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104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785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FE79-C6A1-42C2-822D-1E89662ECFD7}" type="datetimeFigureOut">
              <a:rPr lang="sk-SK" smtClean="0"/>
              <a:t>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2918-E62A-4D68-ADF7-152FD9DB81A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958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16600" b="1" dirty="0" smtClean="0"/>
              <a:t>PSP</a:t>
            </a:r>
            <a:endParaRPr lang="sk-SK" sz="16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3600" b="1" dirty="0" smtClean="0"/>
              <a:t>Duel </a:t>
            </a:r>
            <a:r>
              <a:rPr lang="sk-SK" sz="3600" b="1" dirty="0" smtClean="0">
                <a:sym typeface="Wingdings" panose="05000000000000000000" pitchFamily="2" charset="2"/>
              </a:rPr>
              <a:t>  </a:t>
            </a:r>
            <a:r>
              <a:rPr lang="sk-SK" dirty="0" smtClean="0">
                <a:sym typeface="Wingdings" panose="05000000000000000000" pitchFamily="2" charset="2"/>
              </a:rPr>
              <a:t/>
            </a:r>
            <a:br>
              <a:rPr lang="sk-SK" dirty="0" smtClean="0">
                <a:sym typeface="Wingdings" panose="05000000000000000000" pitchFamily="2" charset="2"/>
              </a:rPr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526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78371" y="397163"/>
            <a:ext cx="11477297" cy="6350477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r>
              <a:rPr lang="sk-SK" dirty="0" smtClean="0"/>
              <a:t>1. </a:t>
            </a:r>
            <a:r>
              <a:rPr lang="sk-SK" sz="3200" dirty="0" smtClean="0"/>
              <a:t>Formulujte v súčasnosti platný periodický zákon a uveďte jeho autora.</a:t>
            </a:r>
          </a:p>
          <a:p>
            <a:r>
              <a:rPr lang="sk-SK" sz="3200" dirty="0" smtClean="0"/>
              <a:t>2. Aké typy PSP poznáme, čím sú charakteristické a akú z nich používame najčastejšie.</a:t>
            </a:r>
          </a:p>
          <a:p>
            <a:r>
              <a:rPr lang="sk-SK" sz="3200" dirty="0" smtClean="0"/>
              <a:t>3. Koľko prvkov mala 1. forma tabuľky a koľko je ich tam dnes?</a:t>
            </a:r>
          </a:p>
          <a:p>
            <a:r>
              <a:rPr lang="sk-SK" sz="3200" dirty="0" smtClean="0"/>
              <a:t>4. Ako nazývame prvky 1.skupiny PSP a ktoré tu patria?</a:t>
            </a:r>
          </a:p>
          <a:p>
            <a:r>
              <a:rPr lang="sk-SK" sz="3200" dirty="0" smtClean="0"/>
              <a:t>5. Ako nazývame prvky 2. skupiny a ktoré tu patria?</a:t>
            </a:r>
          </a:p>
          <a:p>
            <a:r>
              <a:rPr lang="sk-SK" sz="3200" dirty="0" smtClean="0"/>
              <a:t>6. Ktoré prvky nazývame chalkogény?</a:t>
            </a:r>
          </a:p>
          <a:p>
            <a:r>
              <a:rPr lang="sk-SK" sz="3200" dirty="0" smtClean="0"/>
              <a:t>7. Ako nazývame riadky a ako stĺpce v PSP a koľko ich je?</a:t>
            </a:r>
          </a:p>
          <a:p>
            <a:r>
              <a:rPr lang="sk-SK" sz="3200" dirty="0" smtClean="0"/>
              <a:t>8. </a:t>
            </a:r>
            <a:r>
              <a:rPr lang="sk-SK" sz="3200" dirty="0" smtClean="0"/>
              <a:t>Ktoré prvky nazývame vzácne plyny?</a:t>
            </a:r>
          </a:p>
          <a:p>
            <a:r>
              <a:rPr lang="sk-SK" sz="3200" dirty="0" smtClean="0"/>
              <a:t>9. Ktoré prvky nazývame halogény?</a:t>
            </a:r>
          </a:p>
          <a:p>
            <a:r>
              <a:rPr lang="sk-SK" sz="3200" dirty="0" smtClean="0"/>
              <a:t>10. Aký je všeobecný vzorec el. konfigurácie pre s a ako pre p prvky?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467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/>
          <a:srcRect t="30803" r="50431" b="10039"/>
          <a:stretch/>
        </p:blipFill>
        <p:spPr>
          <a:xfrm>
            <a:off x="935420" y="0"/>
            <a:ext cx="10321159" cy="6928641"/>
          </a:xfrm>
          <a:prstGeom prst="rect">
            <a:avLst/>
          </a:prstGeom>
        </p:spPr>
      </p:pic>
      <p:sp>
        <p:nvSpPr>
          <p:cNvPr id="6" name="Zástupný symbol obsah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0029704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130</Words>
  <Application>Microsoft Office PowerPoint</Application>
  <PresentationFormat>Širokouhlá</PresentationFormat>
  <Paragraphs>12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Motív Office</vt:lpstr>
      <vt:lpstr>PSP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PSP</dc:title>
  <dc:creator>uzivatel</dc:creator>
  <cp:lastModifiedBy>uzivatel</cp:lastModifiedBy>
  <cp:revision>3</cp:revision>
  <dcterms:created xsi:type="dcterms:W3CDTF">2023-12-07T16:07:42Z</dcterms:created>
  <dcterms:modified xsi:type="dcterms:W3CDTF">2023-12-07T17:10:03Z</dcterms:modified>
</cp:coreProperties>
</file>