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929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7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44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78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2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38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4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04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92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0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4631-CE32-4BF6-9EAB-16788C050F60}" type="datetimeFigureOut">
              <a:rPr lang="sk-SK" smtClean="0"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7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74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Opakujeme </a:t>
            </a:r>
            <a:r>
              <a:rPr lang="sk-SK" dirty="0" smtClean="0"/>
              <a:t>a učíme sa </a:t>
            </a:r>
            <a:r>
              <a:rPr lang="sk-SK" smtClean="0"/>
              <a:t>vybrať podstatu </a:t>
            </a:r>
            <a:r>
              <a:rPr lang="sk-SK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1.Nakreslite a popíšte stavbu atómu.</a:t>
            </a:r>
          </a:p>
          <a:p>
            <a:r>
              <a:rPr lang="sk-SK" dirty="0" smtClean="0"/>
              <a:t>2.Ako sa volá súčasná teória o atóme a jeho stavbe?</a:t>
            </a:r>
          </a:p>
          <a:p>
            <a:r>
              <a:rPr lang="sk-SK" dirty="0" smtClean="0"/>
              <a:t>3. Je možné určiť presnú polohu elektrónov v atóme?</a:t>
            </a:r>
          </a:p>
          <a:p>
            <a:r>
              <a:rPr lang="sk-SK" dirty="0" smtClean="0"/>
              <a:t>4.Kde je sústredená takmer celá hmotnosť atómu?</a:t>
            </a:r>
          </a:p>
          <a:p>
            <a:r>
              <a:rPr lang="sk-SK" dirty="0" smtClean="0"/>
              <a:t>5.Zapíšte prvok s </a:t>
            </a:r>
            <a:r>
              <a:rPr lang="sk-SK" smtClean="0"/>
              <a:t>protónovým </a:t>
            </a:r>
            <a:r>
              <a:rPr lang="sk-SK" smtClean="0"/>
              <a:t>číslom </a:t>
            </a:r>
            <a:r>
              <a:rPr lang="sk-SK" dirty="0" smtClean="0"/>
              <a:t>8 a hmotnostným 16.</a:t>
            </a:r>
          </a:p>
          <a:p>
            <a:r>
              <a:rPr lang="sk-SK" dirty="0" smtClean="0"/>
              <a:t>6. Čo je izotop a </a:t>
            </a:r>
            <a:r>
              <a:rPr lang="sk-SK" dirty="0" err="1" smtClean="0"/>
              <a:t>uvedte</a:t>
            </a:r>
            <a:r>
              <a:rPr lang="sk-SK" dirty="0" smtClean="0"/>
              <a:t> konkrétne príklady.</a:t>
            </a:r>
          </a:p>
          <a:p>
            <a:r>
              <a:rPr lang="sk-SK" dirty="0" smtClean="0"/>
              <a:t>6. Čo je </a:t>
            </a:r>
            <a:r>
              <a:rPr lang="sk-SK" dirty="0" err="1" smtClean="0"/>
              <a:t>orbitál</a:t>
            </a:r>
            <a:r>
              <a:rPr lang="sk-SK" dirty="0"/>
              <a:t> </a:t>
            </a:r>
            <a:r>
              <a:rPr lang="sk-SK" dirty="0" smtClean="0"/>
              <a:t>a aké typy s ich tvarom poznáme?</a:t>
            </a:r>
          </a:p>
          <a:p>
            <a:r>
              <a:rPr lang="sk-SK" dirty="0" smtClean="0"/>
              <a:t>6. Ako </a:t>
            </a:r>
            <a:r>
              <a:rPr lang="sk-SK" dirty="0" err="1" smtClean="0"/>
              <a:t>orbitály</a:t>
            </a:r>
            <a:r>
              <a:rPr lang="sk-SK" dirty="0" smtClean="0"/>
              <a:t> znázorníme rámčekovými diagramami?</a:t>
            </a:r>
          </a:p>
          <a:p>
            <a:r>
              <a:rPr lang="sk-SK" dirty="0" smtClean="0"/>
              <a:t>7. Aké kvantové čísla poznáme a aké majú označenie?</a:t>
            </a:r>
          </a:p>
          <a:p>
            <a:r>
              <a:rPr lang="sk-SK" dirty="0" smtClean="0"/>
              <a:t>8. Akými pravidlami sa riadi obsadzovanie e- v </a:t>
            </a:r>
            <a:r>
              <a:rPr lang="sk-SK" dirty="0" err="1" smtClean="0"/>
              <a:t>orbitáloch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46001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Širokouhlá</PresentationFormat>
  <Paragraphs>11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Motív Office</vt:lpstr>
      <vt:lpstr>Prezentácia programu PowerPoint</vt:lpstr>
      <vt:lpstr>Opakujeme a učíme sa vybrať podstatu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4</cp:revision>
  <dcterms:created xsi:type="dcterms:W3CDTF">2021-11-29T20:04:50Z</dcterms:created>
  <dcterms:modified xsi:type="dcterms:W3CDTF">2021-11-30T09:05:12Z</dcterms:modified>
</cp:coreProperties>
</file>