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5" r:id="rId7"/>
    <p:sldId id="262" r:id="rId8"/>
    <p:sldId id="266" r:id="rId9"/>
    <p:sldId id="263" r:id="rId10"/>
    <p:sldId id="264" r:id="rId11"/>
    <p:sldId id="268" r:id="rId12"/>
    <p:sldId id="269" r:id="rId13"/>
    <p:sldId id="270" r:id="rId14"/>
    <p:sldId id="271" r:id="rId15"/>
    <p:sldId id="279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09A06-0915-4A1E-8FC4-E1E5571AE4F1}" v="3" dt="2023-02-23T12:27:03.425"/>
    <p1510:client id="{D7F4A07E-3D85-421E-8BED-0D10F29E7C27}" v="1558" dt="2023-02-23T16:15:03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titeľský používateľ" userId="6976942124988668" providerId="Windows Live" clId="Web-{66209A06-0915-4A1E-8FC4-E1E5571AE4F1}"/>
    <pc:docChg chg="addSld delSld modSld addMainMaster delMainMaster">
      <pc:chgData name="Hostiteľský používateľ" userId="6976942124988668" providerId="Windows Live" clId="Web-{66209A06-0915-4A1E-8FC4-E1E5571AE4F1}" dt="2023-02-23T12:27:03.425" v="3"/>
      <pc:docMkLst>
        <pc:docMk/>
      </pc:docMkLst>
      <pc:sldChg chg="addSp delSp modSp mod setBg modClrScheme chgLayout">
        <pc:chgData name="Hostiteľský používateľ" userId="6976942124988668" providerId="Windows Live" clId="Web-{66209A06-0915-4A1E-8FC4-E1E5571AE4F1}" dt="2023-02-23T12:27:03.425" v="3"/>
        <pc:sldMkLst>
          <pc:docMk/>
          <pc:sldMk cId="3676557245" sldId="256"/>
        </pc:sldMkLst>
        <pc:spChg chg="mod">
          <ac:chgData name="Hostiteľský používateľ" userId="6976942124988668" providerId="Windows Live" clId="Web-{66209A06-0915-4A1E-8FC4-E1E5571AE4F1}" dt="2023-02-23T12:27:03.425" v="3"/>
          <ac:spMkLst>
            <pc:docMk/>
            <pc:sldMk cId="3676557245" sldId="256"/>
            <ac:spMk id="2" creationId="{00000000-0000-0000-0000-000000000000}"/>
          </ac:spMkLst>
        </pc:spChg>
        <pc:spChg chg="mod">
          <ac:chgData name="Hostiteľský používateľ" userId="6976942124988668" providerId="Windows Live" clId="Web-{66209A06-0915-4A1E-8FC4-E1E5571AE4F1}" dt="2023-02-23T12:27:03.425" v="3"/>
          <ac:spMkLst>
            <pc:docMk/>
            <pc:sldMk cId="3676557245" sldId="256"/>
            <ac:spMk id="3" creationId="{00000000-0000-0000-0000-000000000000}"/>
          </ac:spMkLst>
        </pc:spChg>
        <pc:spChg chg="add del">
          <ac:chgData name="Hostiteľský používateľ" userId="6976942124988668" providerId="Windows Live" clId="Web-{66209A06-0915-4A1E-8FC4-E1E5571AE4F1}" dt="2023-02-23T12:27:03.425" v="3"/>
          <ac:spMkLst>
            <pc:docMk/>
            <pc:sldMk cId="3676557245" sldId="256"/>
            <ac:spMk id="9" creationId="{ECD84B89-83B1-AA44-B9BE-C68A3A346981}"/>
          </ac:spMkLst>
        </pc:spChg>
        <pc:spChg chg="add del">
          <ac:chgData name="Hostiteľský používateľ" userId="6976942124988668" providerId="Windows Live" clId="Web-{66209A06-0915-4A1E-8FC4-E1E5571AE4F1}" dt="2023-02-23T12:27:03.425" v="3"/>
          <ac:spMkLst>
            <pc:docMk/>
            <pc:sldMk cId="3676557245" sldId="256"/>
            <ac:spMk id="11" creationId="{DF3B9D9F-2555-4B2E-AD17-056B66596D5A}"/>
          </ac:spMkLst>
        </pc:spChg>
        <pc:spChg chg="add del">
          <ac:chgData name="Hostiteľský používateľ" userId="6976942124988668" providerId="Windows Live" clId="Web-{66209A06-0915-4A1E-8FC4-E1E5571AE4F1}" dt="2023-02-23T12:27:03.425" v="3"/>
          <ac:spMkLst>
            <pc:docMk/>
            <pc:sldMk cId="3676557245" sldId="256"/>
            <ac:spMk id="13" creationId="{98F816C8-664D-4D46-87AC-DD7054006763}"/>
          </ac:spMkLst>
        </pc:spChg>
        <pc:picChg chg="add del">
          <ac:chgData name="Hostiteľský používateľ" userId="6976942124988668" providerId="Windows Live" clId="Web-{66209A06-0915-4A1E-8FC4-E1E5571AE4F1}" dt="2023-02-23T12:27:03.425" v="3"/>
          <ac:picMkLst>
            <pc:docMk/>
            <pc:sldMk cId="3676557245" sldId="256"/>
            <ac:picMk id="4" creationId="{02E75CE6-1986-C89C-6E3B-7D9026DF66C7}"/>
          </ac:picMkLst>
        </pc:picChg>
      </pc:sldChg>
      <pc:sldChg chg="new del">
        <pc:chgData name="Hostiteľský používateľ" userId="6976942124988668" providerId="Windows Live" clId="Web-{66209A06-0915-4A1E-8FC4-E1E5571AE4F1}" dt="2023-02-23T12:27:01.581" v="2"/>
        <pc:sldMkLst>
          <pc:docMk/>
          <pc:sldMk cId="650246444" sldId="257"/>
        </pc:sldMkLst>
      </pc:sldChg>
      <pc:sldMasterChg chg="add del addSldLayout delSldLayout">
        <pc:chgData name="Hostiteľský používateľ" userId="6976942124988668" providerId="Windows Live" clId="Web-{66209A06-0915-4A1E-8FC4-E1E5571AE4F1}" dt="2023-02-23T12:27:03.425" v="3"/>
        <pc:sldMasterMkLst>
          <pc:docMk/>
          <pc:sldMasterMk cId="3985243729" sldId="2147483648"/>
        </pc:sldMasterMkLst>
        <pc:sldLayoutChg chg="add del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3985243729" sldId="2147483648"/>
            <pc:sldLayoutMk cId="79203270" sldId="2147483649"/>
          </pc:sldLayoutMkLst>
        </pc:sldLayoutChg>
        <pc:sldLayoutChg chg="add del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3985243729" sldId="2147483648"/>
            <pc:sldLayoutMk cId="3225025331" sldId="2147483650"/>
          </pc:sldLayoutMkLst>
        </pc:sldLayoutChg>
        <pc:sldLayoutChg chg="add del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3985243729" sldId="2147483648"/>
            <pc:sldLayoutMk cId="1699707045" sldId="2147483651"/>
          </pc:sldLayoutMkLst>
        </pc:sldLayoutChg>
        <pc:sldLayoutChg chg="add del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3985243729" sldId="2147483648"/>
            <pc:sldLayoutMk cId="766611395" sldId="2147483652"/>
          </pc:sldLayoutMkLst>
        </pc:sldLayoutChg>
        <pc:sldLayoutChg chg="add del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3985243729" sldId="2147483648"/>
            <pc:sldLayoutMk cId="2350720522" sldId="2147483653"/>
          </pc:sldLayoutMkLst>
        </pc:sldLayoutChg>
        <pc:sldLayoutChg chg="add del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3985243729" sldId="2147483648"/>
            <pc:sldLayoutMk cId="2126593512" sldId="2147483654"/>
          </pc:sldLayoutMkLst>
        </pc:sldLayoutChg>
        <pc:sldLayoutChg chg="add del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3985243729" sldId="2147483648"/>
            <pc:sldLayoutMk cId="2202979165" sldId="2147483655"/>
          </pc:sldLayoutMkLst>
        </pc:sldLayoutChg>
        <pc:sldLayoutChg chg="add del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3985243729" sldId="2147483648"/>
            <pc:sldLayoutMk cId="908768759" sldId="2147483656"/>
          </pc:sldLayoutMkLst>
        </pc:sldLayoutChg>
        <pc:sldLayoutChg chg="add del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3985243729" sldId="2147483648"/>
            <pc:sldLayoutMk cId="2413177480" sldId="2147483657"/>
          </pc:sldLayoutMkLst>
        </pc:sldLayoutChg>
        <pc:sldLayoutChg chg="add del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3985243729" sldId="2147483648"/>
            <pc:sldLayoutMk cId="154028968" sldId="2147483658"/>
          </pc:sldLayoutMkLst>
        </pc:sldLayoutChg>
        <pc:sldLayoutChg chg="add del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3985243729" sldId="2147483648"/>
            <pc:sldLayoutMk cId="1968980608" sldId="2147483659"/>
          </pc:sldLayoutMkLst>
        </pc:sldLayoutChg>
      </pc:sldMasterChg>
      <pc:sldMasterChg chg="add del replId addSldLayout delSldLayout">
        <pc:chgData name="Hostiteľský používateľ" userId="6976942124988668" providerId="Windows Live" clId="Web-{66209A06-0915-4A1E-8FC4-E1E5571AE4F1}" dt="2023-02-23T12:27:03.425" v="3"/>
        <pc:sldMasterMkLst>
          <pc:docMk/>
          <pc:sldMasterMk cId="1250345715" sldId="2147483660"/>
        </pc:sldMasterMkLst>
        <pc:sldLayoutChg chg="add del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1250345715" sldId="2147483660"/>
            <pc:sldLayoutMk cId="539846405" sldId="2147483661"/>
          </pc:sldLayoutMkLst>
        </pc:sldLayoutChg>
        <pc:sldLayoutChg chg="add del replId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1250345715" sldId="2147483660"/>
            <pc:sldLayoutMk cId="3362680591" sldId="2147483662"/>
          </pc:sldLayoutMkLst>
        </pc:sldLayoutChg>
        <pc:sldLayoutChg chg="add del replId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1250345715" sldId="2147483660"/>
            <pc:sldLayoutMk cId="3325966499" sldId="2147483663"/>
          </pc:sldLayoutMkLst>
        </pc:sldLayoutChg>
        <pc:sldLayoutChg chg="add del replId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1250345715" sldId="2147483660"/>
            <pc:sldLayoutMk cId="4059424101" sldId="2147483664"/>
          </pc:sldLayoutMkLst>
        </pc:sldLayoutChg>
        <pc:sldLayoutChg chg="add del replId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1250345715" sldId="2147483660"/>
            <pc:sldLayoutMk cId="933671828" sldId="2147483665"/>
          </pc:sldLayoutMkLst>
        </pc:sldLayoutChg>
        <pc:sldLayoutChg chg="add del replId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1250345715" sldId="2147483660"/>
            <pc:sldLayoutMk cId="1573246394" sldId="2147483666"/>
          </pc:sldLayoutMkLst>
        </pc:sldLayoutChg>
        <pc:sldLayoutChg chg="add del replId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1250345715" sldId="2147483660"/>
            <pc:sldLayoutMk cId="1674031659" sldId="2147483667"/>
          </pc:sldLayoutMkLst>
        </pc:sldLayoutChg>
        <pc:sldLayoutChg chg="add del replId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1250345715" sldId="2147483660"/>
            <pc:sldLayoutMk cId="1774312457" sldId="2147483668"/>
          </pc:sldLayoutMkLst>
        </pc:sldLayoutChg>
        <pc:sldLayoutChg chg="add del replId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1250345715" sldId="2147483660"/>
            <pc:sldLayoutMk cId="3235184328" sldId="2147483669"/>
          </pc:sldLayoutMkLst>
        </pc:sldLayoutChg>
        <pc:sldLayoutChg chg="add del replId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1250345715" sldId="2147483660"/>
            <pc:sldLayoutMk cId="150473519" sldId="2147483670"/>
          </pc:sldLayoutMkLst>
        </pc:sldLayoutChg>
        <pc:sldLayoutChg chg="add del replId">
          <pc:chgData name="Hostiteľský používateľ" userId="6976942124988668" providerId="Windows Live" clId="Web-{66209A06-0915-4A1E-8FC4-E1E5571AE4F1}" dt="2023-02-23T12:27:03.425" v="3"/>
          <pc:sldLayoutMkLst>
            <pc:docMk/>
            <pc:sldMasterMk cId="1250345715" sldId="2147483660"/>
            <pc:sldLayoutMk cId="878217655" sldId="2147483671"/>
          </pc:sldLayoutMkLst>
        </pc:sldLayoutChg>
      </pc:sldMasterChg>
    </pc:docChg>
  </pc:docChgLst>
  <pc:docChgLst>
    <pc:chgData name="Hostiteľský používateľ" userId="6976942124988668" providerId="Windows Live" clId="Web-{D7F4A07E-3D85-421E-8BED-0D10F29E7C27}"/>
    <pc:docChg chg="mod addSld delSld modSld modMainMaster setSldSz">
      <pc:chgData name="Hostiteľský používateľ" userId="6976942124988668" providerId="Windows Live" clId="Web-{D7F4A07E-3D85-421E-8BED-0D10F29E7C27}" dt="2023-02-23T16:15:03.659" v="1593"/>
      <pc:docMkLst>
        <pc:docMk/>
      </pc:docMkLst>
      <pc:sldChg chg="modSp mod modTransition setBg">
        <pc:chgData name="Hostiteľský používateľ" userId="6976942124988668" providerId="Windows Live" clId="Web-{D7F4A07E-3D85-421E-8BED-0D10F29E7C27}" dt="2023-02-23T16:15:03.659" v="1593"/>
        <pc:sldMkLst>
          <pc:docMk/>
          <pc:sldMk cId="3676557245" sldId="256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3676557245" sldId="256"/>
            <ac:spMk id="2" creationId="{00000000-0000-0000-0000-000000000000}"/>
          </ac:spMkLst>
        </pc:spChg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3676557245" sldId="256"/>
            <ac:spMk id="3" creationId="{00000000-0000-0000-0000-000000000000}"/>
          </ac:spMkLst>
        </pc:spChg>
      </pc:sldChg>
      <pc:sldChg chg="modSp new mod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2075015616" sldId="257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2075015616" sldId="257"/>
            <ac:spMk id="3" creationId="{83609B06-9E41-CC66-5646-29111767E23F}"/>
          </ac:spMkLst>
        </pc:spChg>
      </pc:sldChg>
      <pc:sldChg chg="addSp 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598989656" sldId="258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598989656" sldId="258"/>
            <ac:spMk id="3" creationId="{730E7618-4421-ED5C-7457-C18252645ECB}"/>
          </ac:spMkLst>
        </pc:spChg>
        <pc:picChg chg="add mod">
          <ac:chgData name="Hostiteľský používateľ" userId="6976942124988668" providerId="Windows Live" clId="Web-{D7F4A07E-3D85-421E-8BED-0D10F29E7C27}" dt="2023-02-23T16:15:03.659" v="1593"/>
          <ac:picMkLst>
            <pc:docMk/>
            <pc:sldMk cId="598989656" sldId="258"/>
            <ac:picMk id="4" creationId="{45945F2D-65A6-011E-610F-5C7843CFDCBE}"/>
          </ac:picMkLst>
        </pc:picChg>
      </pc:sldChg>
      <pc:sldChg chg="modSp new add del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1117164374" sldId="259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1117164374" sldId="259"/>
            <ac:spMk id="3" creationId="{1B5CF180-0803-15E1-0224-74969655583C}"/>
          </ac:spMkLst>
        </pc:spChg>
      </pc:sldChg>
      <pc:sldChg chg="addSp delSp 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2926336524" sldId="260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2926336524" sldId="260"/>
            <ac:spMk id="3" creationId="{B5AFA3CA-B10F-7BE5-E3F8-1D67BBF0ED70}"/>
          </ac:spMkLst>
        </pc:spChg>
        <pc:spChg chg="add del mod">
          <ac:chgData name="Hostiteľský používateľ" userId="6976942124988668" providerId="Windows Live" clId="Web-{D7F4A07E-3D85-421E-8BED-0D10F29E7C27}" dt="2023-02-23T13:28:05.951" v="164"/>
          <ac:spMkLst>
            <pc:docMk/>
            <pc:sldMk cId="2926336524" sldId="260"/>
            <ac:spMk id="4" creationId="{5AF3CA07-C30D-356D-ACCE-03021CE19A4C}"/>
          </ac:spMkLst>
        </pc:spChg>
        <pc:picChg chg="add del mod">
          <ac:chgData name="Hostiteľský používateľ" userId="6976942124988668" providerId="Windows Live" clId="Web-{D7F4A07E-3D85-421E-8BED-0D10F29E7C27}" dt="2023-02-23T16:15:03.659" v="1593"/>
          <ac:picMkLst>
            <pc:docMk/>
            <pc:sldMk cId="2926336524" sldId="260"/>
            <ac:picMk id="5" creationId="{297B4E1D-B23B-EFEC-CCBE-DC387660C8EC}"/>
          </ac:picMkLst>
        </pc:picChg>
      </pc:sldChg>
      <pc:sldChg chg="modSp new del">
        <pc:chgData name="Hostiteľský používateľ" userId="6976942124988668" providerId="Windows Live" clId="Web-{D7F4A07E-3D85-421E-8BED-0D10F29E7C27}" dt="2023-02-23T13:46:29.966" v="373"/>
        <pc:sldMkLst>
          <pc:docMk/>
          <pc:sldMk cId="621662355" sldId="261"/>
        </pc:sldMkLst>
        <pc:spChg chg="mod">
          <ac:chgData name="Hostiteľský používateľ" userId="6976942124988668" providerId="Windows Live" clId="Web-{D7F4A07E-3D85-421E-8BED-0D10F29E7C27}" dt="2023-02-23T13:40:30.889" v="355" actId="20577"/>
          <ac:spMkLst>
            <pc:docMk/>
            <pc:sldMk cId="621662355" sldId="261"/>
            <ac:spMk id="3" creationId="{0F1478C4-A23A-2793-BEE7-46F95F869E8A}"/>
          </ac:spMkLst>
        </pc:spChg>
      </pc:sldChg>
      <pc:sldChg chg="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4032130889" sldId="262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4032130889" sldId="262"/>
            <ac:spMk id="3" creationId="{1EA2FFFE-8B52-6717-D713-C29A406AA0B3}"/>
          </ac:spMkLst>
        </pc:spChg>
      </pc:sldChg>
      <pc:sldChg chg="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3047880319" sldId="263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3047880319" sldId="263"/>
            <ac:spMk id="3" creationId="{9FA212FE-25D9-8DAC-06D1-09CC500595AE}"/>
          </ac:spMkLst>
        </pc:spChg>
      </pc:sldChg>
      <pc:sldChg chg="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1286811701" sldId="264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1286811701" sldId="264"/>
            <ac:spMk id="2" creationId="{AADF2A00-4E9B-6BFA-483B-483C70CA6FCF}"/>
          </ac:spMkLst>
        </pc:spChg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1286811701" sldId="264"/>
            <ac:spMk id="3" creationId="{2E648D0A-7F42-CFB5-E70F-B9E235F9E946}"/>
          </ac:spMkLst>
        </pc:spChg>
      </pc:sldChg>
      <pc:sldChg chg="addSp delSp 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3477083763" sldId="265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3477083763" sldId="265"/>
            <ac:spMk id="3" creationId="{53547745-9C72-9B10-B98B-12D3BB8840CC}"/>
          </ac:spMkLst>
        </pc:spChg>
        <pc:spChg chg="add del mod">
          <ac:chgData name="Hostiteľský používateľ" userId="6976942124988668" providerId="Windows Live" clId="Web-{D7F4A07E-3D85-421E-8BED-0D10F29E7C27}" dt="2023-02-23T13:52:51.952" v="410"/>
          <ac:spMkLst>
            <pc:docMk/>
            <pc:sldMk cId="3477083763" sldId="265"/>
            <ac:spMk id="4" creationId="{54592514-FFD9-6D2D-A3A4-330487ED68FF}"/>
          </ac:spMkLst>
        </pc:spChg>
      </pc:sldChg>
      <pc:sldChg chg="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1536765577" sldId="266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1536765577" sldId="266"/>
            <ac:spMk id="3" creationId="{E735B7E1-C1AF-1001-6CC3-7433B2EB2479}"/>
          </ac:spMkLst>
        </pc:spChg>
      </pc:sldChg>
      <pc:sldChg chg="new del">
        <pc:chgData name="Hostiteľský používateľ" userId="6976942124988668" providerId="Windows Live" clId="Web-{D7F4A07E-3D85-421E-8BED-0D10F29E7C27}" dt="2023-02-23T13:59:17.218" v="452"/>
        <pc:sldMkLst>
          <pc:docMk/>
          <pc:sldMk cId="3669511344" sldId="267"/>
        </pc:sldMkLst>
      </pc:sldChg>
      <pc:sldChg chg="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3578446415" sldId="268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3578446415" sldId="268"/>
            <ac:spMk id="3" creationId="{53CEF80B-0091-B9AA-5F0C-68090E304826}"/>
          </ac:spMkLst>
        </pc:spChg>
      </pc:sldChg>
      <pc:sldChg chg="addSp 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323892612" sldId="269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323892612" sldId="269"/>
            <ac:spMk id="3" creationId="{6498EC05-F095-2674-3A78-7649EA26AE0A}"/>
          </ac:spMkLst>
        </pc:spChg>
        <pc:picChg chg="add mod">
          <ac:chgData name="Hostiteľský používateľ" userId="6976942124988668" providerId="Windows Live" clId="Web-{D7F4A07E-3D85-421E-8BED-0D10F29E7C27}" dt="2023-02-23T16:15:03.659" v="1593"/>
          <ac:picMkLst>
            <pc:docMk/>
            <pc:sldMk cId="323892612" sldId="269"/>
            <ac:picMk id="4" creationId="{A65D2BBD-F1A1-9345-BF6A-68F5C66A7EED}"/>
          </ac:picMkLst>
        </pc:picChg>
      </pc:sldChg>
      <pc:sldChg chg="addSp 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769267535" sldId="270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769267535" sldId="270"/>
            <ac:spMk id="3" creationId="{C4D42DE7-A72E-5E51-CE0A-364C0FE5FDD0}"/>
          </ac:spMkLst>
        </pc:spChg>
        <pc:picChg chg="add mod">
          <ac:chgData name="Hostiteľský používateľ" userId="6976942124988668" providerId="Windows Live" clId="Web-{D7F4A07E-3D85-421E-8BED-0D10F29E7C27}" dt="2023-02-23T16:15:03.659" v="1593"/>
          <ac:picMkLst>
            <pc:docMk/>
            <pc:sldMk cId="769267535" sldId="270"/>
            <ac:picMk id="4" creationId="{5BEDCBD5-1C7E-D10B-F3FC-3564AA8D02FA}"/>
          </ac:picMkLst>
        </pc:picChg>
      </pc:sldChg>
      <pc:sldChg chg="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3733731344" sldId="271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3733731344" sldId="271"/>
            <ac:spMk id="3" creationId="{5FFB8BA2-5BB0-4C16-1F90-145186084FD2}"/>
          </ac:spMkLst>
        </pc:spChg>
      </pc:sldChg>
      <pc:sldChg chg="addSp delSp 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1797406649" sldId="272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1797406649" sldId="272"/>
            <ac:spMk id="3" creationId="{F415A3DC-6033-C2E2-62E5-9392F489F3A6}"/>
          </ac:spMkLst>
        </pc:spChg>
        <pc:picChg chg="add del mod">
          <ac:chgData name="Hostiteľský používateľ" userId="6976942124988668" providerId="Windows Live" clId="Web-{D7F4A07E-3D85-421E-8BED-0D10F29E7C27}" dt="2023-02-23T15:47:23.510" v="1410"/>
          <ac:picMkLst>
            <pc:docMk/>
            <pc:sldMk cId="1797406649" sldId="272"/>
            <ac:picMk id="4" creationId="{F41A44A0-F709-0B04-261D-DD845BACBFFB}"/>
          </ac:picMkLst>
        </pc:picChg>
        <pc:picChg chg="add del mod modCrop">
          <ac:chgData name="Hostiteľský používateľ" userId="6976942124988668" providerId="Windows Live" clId="Web-{D7F4A07E-3D85-421E-8BED-0D10F29E7C27}" dt="2023-02-23T15:48:12.606" v="1414"/>
          <ac:picMkLst>
            <pc:docMk/>
            <pc:sldMk cId="1797406649" sldId="272"/>
            <ac:picMk id="5" creationId="{A3B60932-0AE6-92CD-39B3-9E3908C8800C}"/>
          </ac:picMkLst>
        </pc:picChg>
        <pc:picChg chg="add del mod">
          <ac:chgData name="Hostiteľský používateľ" userId="6976942124988668" providerId="Windows Live" clId="Web-{D7F4A07E-3D85-421E-8BED-0D10F29E7C27}" dt="2023-02-23T15:53:44.917" v="1507"/>
          <ac:picMkLst>
            <pc:docMk/>
            <pc:sldMk cId="1797406649" sldId="272"/>
            <ac:picMk id="6" creationId="{B80B65E6-C061-2B10-E4A1-E829C74E404F}"/>
          </ac:picMkLst>
        </pc:picChg>
      </pc:sldChg>
      <pc:sldChg chg="addSp delSp 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4141318493" sldId="273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4141318493" sldId="273"/>
            <ac:spMk id="3" creationId="{57A6FB09-F7EE-BC1F-CC37-FD4650FBA794}"/>
          </ac:spMkLst>
        </pc:spChg>
        <pc:picChg chg="add del mod">
          <ac:chgData name="Hostiteľský používateľ" userId="6976942124988668" providerId="Windows Live" clId="Web-{D7F4A07E-3D85-421E-8BED-0D10F29E7C27}" dt="2023-02-23T16:12:48.747" v="1589"/>
          <ac:picMkLst>
            <pc:docMk/>
            <pc:sldMk cId="4141318493" sldId="273"/>
            <ac:picMk id="4" creationId="{C5A6D32A-8ACE-47D9-AC5F-A34F1D0DFCD1}"/>
          </ac:picMkLst>
        </pc:picChg>
      </pc:sldChg>
      <pc:sldChg chg="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570923635" sldId="274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570923635" sldId="274"/>
            <ac:spMk id="3" creationId="{0B350DD8-C832-CCA5-CE1A-58C2715D322B}"/>
          </ac:spMkLst>
        </pc:spChg>
      </pc:sldChg>
      <pc:sldChg chg="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3028018808" sldId="275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3028018808" sldId="275"/>
            <ac:spMk id="3" creationId="{0CE05038-F867-E079-2493-866627C10C4E}"/>
          </ac:spMkLst>
        </pc:spChg>
      </pc:sldChg>
      <pc:sldChg chg="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821163336" sldId="276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821163336" sldId="276"/>
            <ac:spMk id="3" creationId="{7BF48AB7-CC84-E494-C4F2-B76776E6C684}"/>
          </ac:spMkLst>
        </pc:spChg>
      </pc:sldChg>
      <pc:sldChg chg="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1576474812" sldId="277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1576474812" sldId="277"/>
            <ac:spMk id="3" creationId="{EE3F9E5B-AEC6-1E1A-5316-3854E1BFF9FC}"/>
          </ac:spMkLst>
        </pc:spChg>
      </pc:sldChg>
      <pc:sldChg chg="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2080177133" sldId="278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2080177133" sldId="278"/>
            <ac:spMk id="3" creationId="{ABA38D91-F48E-9AF9-E7B5-76E943BDD4B0}"/>
          </ac:spMkLst>
        </pc:spChg>
      </pc:sldChg>
      <pc:sldChg chg="addSp modSp new modTransition">
        <pc:chgData name="Hostiteľský používateľ" userId="6976942124988668" providerId="Windows Live" clId="Web-{D7F4A07E-3D85-421E-8BED-0D10F29E7C27}" dt="2023-02-23T16:15:03.659" v="1593"/>
        <pc:sldMkLst>
          <pc:docMk/>
          <pc:sldMk cId="2838120621" sldId="279"/>
        </pc:sld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k cId="2838120621" sldId="279"/>
            <ac:spMk id="3" creationId="{8969706F-09FE-E4F4-5D79-36460CD72774}"/>
          </ac:spMkLst>
        </pc:spChg>
        <pc:picChg chg="add mod">
          <ac:chgData name="Hostiteľský používateľ" userId="6976942124988668" providerId="Windows Live" clId="Web-{D7F4A07E-3D85-421E-8BED-0D10F29E7C27}" dt="2023-02-23T16:15:03.659" v="1593"/>
          <ac:picMkLst>
            <pc:docMk/>
            <pc:sldMk cId="2838120621" sldId="279"/>
            <ac:picMk id="4" creationId="{322896F7-A793-7FE1-6CFE-857D92846CAA}"/>
          </ac:picMkLst>
        </pc:picChg>
      </pc:sldChg>
      <pc:sldMasterChg chg="modSp mod modTransition setBg modSldLayout">
        <pc:chgData name="Hostiteľský používateľ" userId="6976942124988668" providerId="Windows Live" clId="Web-{D7F4A07E-3D85-421E-8BED-0D10F29E7C27}" dt="2023-02-23T16:15:03.659" v="1593"/>
        <pc:sldMasterMkLst>
          <pc:docMk/>
          <pc:sldMasterMk cId="3985243729" sldId="2147483648"/>
        </pc:sldMasterMkLst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asterMk cId="3985243729" sldId="2147483648"/>
            <ac:spMk id="2" creationId="{00000000-0000-0000-0000-000000000000}"/>
          </ac:spMkLst>
        </pc:spChg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asterMk cId="3985243729" sldId="2147483648"/>
            <ac:spMk id="3" creationId="{00000000-0000-0000-0000-000000000000}"/>
          </ac:spMkLst>
        </pc:spChg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asterMk cId="3985243729" sldId="2147483648"/>
            <ac:spMk id="4" creationId="{00000000-0000-0000-0000-000000000000}"/>
          </ac:spMkLst>
        </pc:spChg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asterMk cId="3985243729" sldId="2147483648"/>
            <ac:spMk id="5" creationId="{00000000-0000-0000-0000-000000000000}"/>
          </ac:spMkLst>
        </pc:spChg>
        <pc:spChg chg="mod">
          <ac:chgData name="Hostiteľský používateľ" userId="6976942124988668" providerId="Windows Live" clId="Web-{D7F4A07E-3D85-421E-8BED-0D10F29E7C27}" dt="2023-02-23T16:15:03.659" v="1593"/>
          <ac:spMkLst>
            <pc:docMk/>
            <pc:sldMasterMk cId="3985243729" sldId="2147483648"/>
            <ac:spMk id="6" creationId="{00000000-0000-0000-0000-000000000000}"/>
          </ac:spMkLst>
        </pc:spChg>
        <pc:sldLayoutChg chg="modSp mod modTransition">
          <pc:chgData name="Hostiteľský používateľ" userId="6976942124988668" providerId="Windows Live" clId="Web-{D7F4A07E-3D85-421E-8BED-0D10F29E7C27}" dt="2023-02-23T16:15:03.659" v="1593"/>
          <pc:sldLayoutMkLst>
            <pc:docMk/>
            <pc:sldMasterMk cId="3985243729" sldId="2147483648"/>
            <pc:sldLayoutMk cId="79203270" sldId="2147483649"/>
          </pc:sldLayoutMkLst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79203270" sldId="2147483649"/>
              <ac:spMk id="2" creationId="{00000000-0000-0000-0000-000000000000}"/>
            </ac:spMkLst>
          </pc:spChg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79203270" sldId="2147483649"/>
              <ac:spMk id="3" creationId="{00000000-0000-0000-0000-000000000000}"/>
            </ac:spMkLst>
          </pc:spChg>
        </pc:sldLayoutChg>
        <pc:sldLayoutChg chg="mod modTransition">
          <pc:chgData name="Hostiteľský používateľ" userId="6976942124988668" providerId="Windows Live" clId="Web-{D7F4A07E-3D85-421E-8BED-0D10F29E7C27}" dt="2023-02-23T16:08:29.142" v="1561"/>
          <pc:sldLayoutMkLst>
            <pc:docMk/>
            <pc:sldMasterMk cId="3985243729" sldId="2147483648"/>
            <pc:sldLayoutMk cId="3225025331" sldId="2147483650"/>
          </pc:sldLayoutMkLst>
        </pc:sldLayoutChg>
        <pc:sldLayoutChg chg="modSp mod modTransition">
          <pc:chgData name="Hostiteľský používateľ" userId="6976942124988668" providerId="Windows Live" clId="Web-{D7F4A07E-3D85-421E-8BED-0D10F29E7C27}" dt="2023-02-23T16:15:03.659" v="1593"/>
          <pc:sldLayoutMkLst>
            <pc:docMk/>
            <pc:sldMasterMk cId="3985243729" sldId="2147483648"/>
            <pc:sldLayoutMk cId="1699707045" sldId="2147483651"/>
          </pc:sldLayoutMkLst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1699707045" sldId="2147483651"/>
              <ac:spMk id="2" creationId="{00000000-0000-0000-0000-000000000000}"/>
            </ac:spMkLst>
          </pc:spChg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1699707045" sldId="2147483651"/>
              <ac:spMk id="3" creationId="{00000000-0000-0000-0000-000000000000}"/>
            </ac:spMkLst>
          </pc:spChg>
        </pc:sldLayoutChg>
        <pc:sldLayoutChg chg="modSp mod modTransition">
          <pc:chgData name="Hostiteľský používateľ" userId="6976942124988668" providerId="Windows Live" clId="Web-{D7F4A07E-3D85-421E-8BED-0D10F29E7C27}" dt="2023-02-23T16:15:03.659" v="1593"/>
          <pc:sldLayoutMkLst>
            <pc:docMk/>
            <pc:sldMasterMk cId="3985243729" sldId="2147483648"/>
            <pc:sldLayoutMk cId="766611395" sldId="2147483652"/>
          </pc:sldLayoutMkLst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766611395" sldId="2147483652"/>
              <ac:spMk id="3" creationId="{00000000-0000-0000-0000-000000000000}"/>
            </ac:spMkLst>
          </pc:spChg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766611395" sldId="2147483652"/>
              <ac:spMk id="4" creationId="{00000000-0000-0000-0000-000000000000}"/>
            </ac:spMkLst>
          </pc:spChg>
        </pc:sldLayoutChg>
        <pc:sldLayoutChg chg="modSp mod modTransition">
          <pc:chgData name="Hostiteľský používateľ" userId="6976942124988668" providerId="Windows Live" clId="Web-{D7F4A07E-3D85-421E-8BED-0D10F29E7C27}" dt="2023-02-23T16:15:03.659" v="1593"/>
          <pc:sldLayoutMkLst>
            <pc:docMk/>
            <pc:sldMasterMk cId="3985243729" sldId="2147483648"/>
            <pc:sldLayoutMk cId="2350720522" sldId="2147483653"/>
          </pc:sldLayoutMkLst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2350720522" sldId="2147483653"/>
              <ac:spMk id="2" creationId="{00000000-0000-0000-0000-000000000000}"/>
            </ac:spMkLst>
          </pc:spChg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2350720522" sldId="2147483653"/>
              <ac:spMk id="3" creationId="{00000000-0000-0000-0000-000000000000}"/>
            </ac:spMkLst>
          </pc:spChg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2350720522" sldId="2147483653"/>
              <ac:spMk id="4" creationId="{00000000-0000-0000-0000-000000000000}"/>
            </ac:spMkLst>
          </pc:spChg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2350720522" sldId="2147483653"/>
              <ac:spMk id="5" creationId="{00000000-0000-0000-0000-000000000000}"/>
            </ac:spMkLst>
          </pc:spChg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2350720522" sldId="2147483653"/>
              <ac:spMk id="6" creationId="{00000000-0000-0000-0000-000000000000}"/>
            </ac:spMkLst>
          </pc:spChg>
        </pc:sldLayoutChg>
        <pc:sldLayoutChg chg="mod modTransition">
          <pc:chgData name="Hostiteľský používateľ" userId="6976942124988668" providerId="Windows Live" clId="Web-{D7F4A07E-3D85-421E-8BED-0D10F29E7C27}" dt="2023-02-23T16:08:29.142" v="1561"/>
          <pc:sldLayoutMkLst>
            <pc:docMk/>
            <pc:sldMasterMk cId="3985243729" sldId="2147483648"/>
            <pc:sldLayoutMk cId="2126593512" sldId="2147483654"/>
          </pc:sldLayoutMkLst>
        </pc:sldLayoutChg>
        <pc:sldLayoutChg chg="mod modTransition">
          <pc:chgData name="Hostiteľský používateľ" userId="6976942124988668" providerId="Windows Live" clId="Web-{D7F4A07E-3D85-421E-8BED-0D10F29E7C27}" dt="2023-02-23T16:08:29.142" v="1561"/>
          <pc:sldLayoutMkLst>
            <pc:docMk/>
            <pc:sldMasterMk cId="3985243729" sldId="2147483648"/>
            <pc:sldLayoutMk cId="2202979165" sldId="2147483655"/>
          </pc:sldLayoutMkLst>
        </pc:sldLayoutChg>
        <pc:sldLayoutChg chg="modSp mod modTransition">
          <pc:chgData name="Hostiteľský používateľ" userId="6976942124988668" providerId="Windows Live" clId="Web-{D7F4A07E-3D85-421E-8BED-0D10F29E7C27}" dt="2023-02-23T16:15:03.659" v="1593"/>
          <pc:sldLayoutMkLst>
            <pc:docMk/>
            <pc:sldMasterMk cId="3985243729" sldId="2147483648"/>
            <pc:sldLayoutMk cId="908768759" sldId="2147483656"/>
          </pc:sldLayoutMkLst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908768759" sldId="2147483656"/>
              <ac:spMk id="2" creationId="{00000000-0000-0000-0000-000000000000}"/>
            </ac:spMkLst>
          </pc:spChg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908768759" sldId="2147483656"/>
              <ac:spMk id="3" creationId="{00000000-0000-0000-0000-000000000000}"/>
            </ac:spMkLst>
          </pc:spChg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908768759" sldId="2147483656"/>
              <ac:spMk id="4" creationId="{00000000-0000-0000-0000-000000000000}"/>
            </ac:spMkLst>
          </pc:spChg>
        </pc:sldLayoutChg>
        <pc:sldLayoutChg chg="modSp mod modTransition">
          <pc:chgData name="Hostiteľský používateľ" userId="6976942124988668" providerId="Windows Live" clId="Web-{D7F4A07E-3D85-421E-8BED-0D10F29E7C27}" dt="2023-02-23T16:15:03.659" v="1593"/>
          <pc:sldLayoutMkLst>
            <pc:docMk/>
            <pc:sldMasterMk cId="3985243729" sldId="2147483648"/>
            <pc:sldLayoutMk cId="2413177480" sldId="2147483657"/>
          </pc:sldLayoutMkLst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2413177480" sldId="2147483657"/>
              <ac:spMk id="2" creationId="{00000000-0000-0000-0000-000000000000}"/>
            </ac:spMkLst>
          </pc:spChg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2413177480" sldId="2147483657"/>
              <ac:spMk id="3" creationId="{00000000-0000-0000-0000-000000000000}"/>
            </ac:spMkLst>
          </pc:spChg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2413177480" sldId="2147483657"/>
              <ac:spMk id="4" creationId="{00000000-0000-0000-0000-000000000000}"/>
            </ac:spMkLst>
          </pc:spChg>
        </pc:sldLayoutChg>
        <pc:sldLayoutChg chg="mod modTransition">
          <pc:chgData name="Hostiteľský používateľ" userId="6976942124988668" providerId="Windows Live" clId="Web-{D7F4A07E-3D85-421E-8BED-0D10F29E7C27}" dt="2023-02-23T16:08:29.142" v="1561"/>
          <pc:sldLayoutMkLst>
            <pc:docMk/>
            <pc:sldMasterMk cId="3985243729" sldId="2147483648"/>
            <pc:sldLayoutMk cId="154028968" sldId="2147483658"/>
          </pc:sldLayoutMkLst>
        </pc:sldLayoutChg>
        <pc:sldLayoutChg chg="modSp mod modTransition">
          <pc:chgData name="Hostiteľský používateľ" userId="6976942124988668" providerId="Windows Live" clId="Web-{D7F4A07E-3D85-421E-8BED-0D10F29E7C27}" dt="2023-02-23T16:15:03.659" v="1593"/>
          <pc:sldLayoutMkLst>
            <pc:docMk/>
            <pc:sldMasterMk cId="3985243729" sldId="2147483648"/>
            <pc:sldLayoutMk cId="1968980608" sldId="2147483659"/>
          </pc:sldLayoutMkLst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1968980608" sldId="2147483659"/>
              <ac:spMk id="2" creationId="{00000000-0000-0000-0000-000000000000}"/>
            </ac:spMkLst>
          </pc:spChg>
          <pc:spChg chg="mod">
            <ac:chgData name="Hostiteľský používateľ" userId="6976942124988668" providerId="Windows Live" clId="Web-{D7F4A07E-3D85-421E-8BED-0D10F29E7C27}" dt="2023-02-23T16:15:03.659" v="1593"/>
            <ac:spMkLst>
              <pc:docMk/>
              <pc:sldMasterMk cId="3985243729" sldId="2147483648"/>
              <pc:sldLayoutMk cId="1968980608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03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289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9806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025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9707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6611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23. 2. 2023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720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23. 2. 2023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65935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23. 2. 2023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2979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768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23. 2. 2023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31774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55F0-49D3-47F0-9F7C-B48EBAF4ED8F}" type="datetimeFigureOut">
              <a:rPr lang="sk-SK" smtClean="0"/>
              <a:t>23. 2. 2023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67000" y="2529315"/>
            <a:ext cx="6858000" cy="1790700"/>
          </a:xfrm>
        </p:spPr>
        <p:txBody>
          <a:bodyPr/>
          <a:lstStyle/>
          <a:p>
            <a:pPr algn="l"/>
            <a:r>
              <a:rPr lang="sk-SK" sz="4950" dirty="0" err="1">
                <a:latin typeface="Arial"/>
                <a:cs typeface="Arial"/>
              </a:rPr>
              <a:t>Diaz</a:t>
            </a:r>
            <a:r>
              <a:rPr lang="sk-SK" sz="4950" dirty="0">
                <a:latin typeface="Arial"/>
                <a:cs typeface="Arial"/>
              </a:rPr>
              <a:t> </a:t>
            </a:r>
            <a:r>
              <a:rPr lang="sk-SK" sz="4950" dirty="0" err="1">
                <a:latin typeface="Arial"/>
                <a:cs typeface="Arial"/>
              </a:rPr>
              <a:t>Bartolomeo</a:t>
            </a:r>
            <a:endParaRPr lang="sk-SK" sz="4950">
              <a:latin typeface="Arial"/>
              <a:ea typeface="Calibri Light"/>
              <a:cs typeface="Arial"/>
            </a:endParaRPr>
          </a:p>
          <a:p>
            <a:pPr algn="l"/>
            <a:endParaRPr lang="sk-SK" sz="4950" dirty="0"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5618336"/>
            <a:ext cx="6858000" cy="379180"/>
          </a:xfrm>
        </p:spPr>
        <p:txBody>
          <a:bodyPr vert="horz" lIns="68580" tIns="34290" rIns="68580" bIns="34290" rtlCol="0" anchor="t">
            <a:normAutofit/>
          </a:bodyPr>
          <a:lstStyle/>
          <a:p>
            <a:pPr algn="l"/>
            <a:r>
              <a:rPr lang="sk-SK" sz="1950" dirty="0" err="1">
                <a:latin typeface="Arial"/>
                <a:cs typeface="Arial"/>
              </a:rPr>
              <a:t>Lányiová</a:t>
            </a:r>
            <a:r>
              <a:rPr lang="sk-SK" sz="1950" dirty="0">
                <a:latin typeface="Arial"/>
                <a:cs typeface="Arial"/>
              </a:rPr>
              <a:t> Veronika</a:t>
            </a:r>
          </a:p>
        </p:txBody>
      </p:sp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DF2A00-4E9B-6BFA-483B-483C70C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Autofit/>
          </a:bodyPr>
          <a:lstStyle/>
          <a:p>
            <a:r>
              <a:rPr lang="sk-SK" sz="1950" dirty="0">
                <a:latin typeface="Arial"/>
                <a:ea typeface="Calibri Light"/>
                <a:cs typeface="Calibri Light"/>
              </a:rPr>
              <a:t>život </a:t>
            </a:r>
            <a:r>
              <a:rPr lang="sk-SK" sz="1950" dirty="0" err="1">
                <a:latin typeface="Arial"/>
                <a:ea typeface="Calibri Light"/>
                <a:cs typeface="Calibri Light"/>
              </a:rPr>
              <a:t>Bartolomea</a:t>
            </a:r>
            <a:r>
              <a:rPr lang="sk-SK" sz="1950" dirty="0">
                <a:latin typeface="Arial"/>
                <a:ea typeface="Calibri Light"/>
                <a:cs typeface="Calibri Light"/>
              </a:rPr>
              <a:t> </a:t>
            </a:r>
            <a:r>
              <a:rPr lang="sk-SK" sz="1950" dirty="0" err="1">
                <a:latin typeface="Arial"/>
                <a:ea typeface="Calibri Light"/>
                <a:cs typeface="Calibri Light"/>
              </a:rPr>
              <a:t>Diaza</a:t>
            </a:r>
            <a:r>
              <a:rPr lang="sk-SK" sz="1950" dirty="0">
                <a:latin typeface="Arial"/>
                <a:ea typeface="Calibri Light"/>
                <a:cs typeface="Calibri Light"/>
              </a:rPr>
              <a:t> vo väčšej hĺbke..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648D0A-7F42-CFB5-E70F-B9E235F9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Medzi dobyvateľmi </a:t>
            </a:r>
            <a:r>
              <a:rPr lang="sk-SK" sz="1950" dirty="0" err="1">
                <a:latin typeface="Arial"/>
                <a:ea typeface="+mn-lt"/>
                <a:cs typeface="+mn-lt"/>
              </a:rPr>
              <a:t>Ceuty</a:t>
            </a:r>
            <a:r>
              <a:rPr lang="sk-SK" sz="1950" dirty="0">
                <a:latin typeface="Arial"/>
                <a:ea typeface="+mn-lt"/>
                <a:cs typeface="+mn-lt"/>
              </a:rPr>
              <a:t> bol aj kráľov tretí syn Henrich. Nemal reálnu šancu stať sa kráľom, preto sa zameral na organizovanie námorných výprav. </a:t>
            </a:r>
            <a:endParaRPr lang="sk-SK" sz="1950" dirty="0">
              <a:latin typeface="Arial"/>
              <a:ea typeface="+mn-lt"/>
              <a:cs typeface="Arial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V </a:t>
            </a:r>
            <a:r>
              <a:rPr lang="sk-SK" sz="1950" dirty="0" err="1">
                <a:latin typeface="Arial"/>
                <a:ea typeface="+mn-lt"/>
                <a:cs typeface="+mn-lt"/>
              </a:rPr>
              <a:t>Sagres</a:t>
            </a:r>
            <a:r>
              <a:rPr lang="sk-SK" sz="1950" dirty="0">
                <a:latin typeface="Arial"/>
                <a:ea typeface="+mn-lt"/>
                <a:cs typeface="+mn-lt"/>
              </a:rPr>
              <a:t>, na juhozápade Portugalska, založil hvezdáreň. Pre svoju činnosť dostal neskôr meno Moreplavec.</a:t>
            </a:r>
            <a:endParaRPr lang="sk-SK" sz="1950">
              <a:latin typeface="Arial"/>
              <a:cs typeface="Arial"/>
            </a:endParaRPr>
          </a:p>
          <a:p>
            <a:pPr>
              <a:buNone/>
            </a:pPr>
            <a:endParaRPr lang="sk-SK"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6811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6D026A-8923-444E-20DF-F683C6C5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CEF80B-0091-B9AA-5F0C-68090E30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Až do svojej smrti v roku 1460 riadil tento neoficiálny minister kolónií zo </a:t>
            </a:r>
            <a:r>
              <a:rPr lang="sk-SK" sz="1950" dirty="0" err="1">
                <a:latin typeface="Arial"/>
                <a:ea typeface="+mn-lt"/>
                <a:cs typeface="+mn-lt"/>
              </a:rPr>
              <a:t>Sagres</a:t>
            </a:r>
            <a:r>
              <a:rPr lang="sk-SK" sz="1950" dirty="0">
                <a:latin typeface="Arial"/>
                <a:ea typeface="+mn-lt"/>
                <a:cs typeface="+mn-lt"/>
              </a:rPr>
              <a:t> výpravy portugalských lodí. Sám dozeral na ich výstavbu, využívali najnovšie navigačné prístroje.</a:t>
            </a:r>
            <a:endParaRPr lang="sk-SK" sz="1950" dirty="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8446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4156C-280E-0A6B-E92B-F5BB7B67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98EC05-F095-2674-3A78-7649EA26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3770305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Impulzom pre portugalské výpravy bolo okrem afrického zlata,  aj hľadanie námornej cesty do Indie. </a:t>
            </a:r>
            <a:endParaRPr lang="sk-SK" sz="195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Skomplikovalo to turecké dobytie </a:t>
            </a:r>
            <a:r>
              <a:rPr lang="sk-SK" sz="1950" dirty="0" err="1">
                <a:latin typeface="Arial"/>
                <a:ea typeface="+mn-lt"/>
                <a:cs typeface="+mn-lt"/>
              </a:rPr>
              <a:t>Konštantinopolu</a:t>
            </a:r>
            <a:r>
              <a:rPr lang="sk-SK" sz="1950" dirty="0">
                <a:latin typeface="Arial"/>
                <a:ea typeface="+mn-lt"/>
                <a:cs typeface="+mn-lt"/>
              </a:rPr>
              <a:t>, Stredomorie ovládali Benátky, aj preto sa Portugalci zamerali na plavbu okolo Afriky.  </a:t>
            </a: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                                                Istanbul, </a:t>
            </a:r>
            <a:r>
              <a:rPr lang="sk-SK" sz="1950" dirty="0" err="1">
                <a:latin typeface="Arial"/>
                <a:ea typeface="+mn-lt"/>
                <a:cs typeface="+mn-lt"/>
              </a:rPr>
              <a:t>Konštantinopol</a:t>
            </a:r>
            <a:endParaRPr lang="sk-SK" sz="1950" dirty="0" err="1">
              <a:latin typeface="Arial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sk-SK" sz="1950" dirty="0">
              <a:latin typeface="Arial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sk-SK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Obrázok 4" descr="Obrázok, na ktorom je text, budova, vonkajšie, cesta&#10;&#10;Automaticky generovaný popis">
            <a:extLst>
              <a:ext uri="{FF2B5EF4-FFF2-40B4-BE49-F238E27FC236}">
                <a16:creationId xmlns:a16="http://schemas.microsoft.com/office/drawing/2014/main" id="{A65D2BBD-F1A1-9345-BF6A-68F5C66A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20" y="3741709"/>
            <a:ext cx="3804249" cy="21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2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CFD84E-F97C-C78C-1E9D-F100E37F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D42DE7-A72E-5E51-CE0A-364C0FE5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3770305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Dôležitým sa ukázalo oboplávanie mysu </a:t>
            </a:r>
            <a:r>
              <a:rPr lang="sk-SK" sz="1950" dirty="0" err="1">
                <a:latin typeface="Arial"/>
                <a:ea typeface="+mn-lt"/>
                <a:cs typeface="+mn-lt"/>
              </a:rPr>
              <a:t>Bojador</a:t>
            </a:r>
            <a:r>
              <a:rPr lang="sk-SK" sz="1950" dirty="0">
                <a:latin typeface="Arial"/>
                <a:ea typeface="+mn-lt"/>
                <a:cs typeface="+mn-lt"/>
              </a:rPr>
              <a:t> južne od Kanárskych ostrovov. </a:t>
            </a:r>
            <a:endParaRPr lang="sk-SK" sz="195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Podľa predstáv vtedajších námorníkov za ním vrela voda a lode by tam zhoreli. Na príkaz princa Henricha Moreplavca ho v roku 1434 oboplával </a:t>
            </a:r>
            <a:r>
              <a:rPr lang="sk-SK" sz="1950" dirty="0" err="1">
                <a:latin typeface="Arial"/>
                <a:ea typeface="+mn-lt"/>
                <a:cs typeface="+mn-lt"/>
              </a:rPr>
              <a:t>Gil</a:t>
            </a:r>
            <a:r>
              <a:rPr lang="sk-SK" sz="1950" dirty="0">
                <a:latin typeface="Arial"/>
                <a:ea typeface="+mn-lt"/>
                <a:cs typeface="+mn-lt"/>
              </a:rPr>
              <a:t> </a:t>
            </a:r>
            <a:r>
              <a:rPr lang="sk-SK" sz="1950" dirty="0" err="1">
                <a:latin typeface="Arial"/>
                <a:ea typeface="+mn-lt"/>
                <a:cs typeface="+mn-lt"/>
              </a:rPr>
              <a:t>Eanes</a:t>
            </a:r>
            <a:r>
              <a:rPr lang="sk-SK" sz="1950" dirty="0">
                <a:latin typeface="Arial"/>
                <a:ea typeface="+mn-lt"/>
                <a:cs typeface="+mn-lt"/>
              </a:rPr>
              <a:t>.  </a:t>
            </a: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                                    </a:t>
            </a:r>
            <a:r>
              <a:rPr lang="sk-SK" sz="1950" dirty="0" err="1">
                <a:latin typeface="Arial"/>
                <a:ea typeface="+mn-lt"/>
                <a:cs typeface="+mn-lt"/>
              </a:rPr>
              <a:t>Bojador</a:t>
            </a:r>
            <a:r>
              <a:rPr lang="sk-SK" sz="1950" dirty="0">
                <a:latin typeface="Arial"/>
                <a:ea typeface="+mn-lt"/>
                <a:cs typeface="+mn-lt"/>
              </a:rPr>
              <a:t>, južne od kanárskych ostrovov</a:t>
            </a:r>
          </a:p>
          <a:p>
            <a:pPr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</p:txBody>
      </p:sp>
      <p:pic>
        <p:nvPicPr>
          <p:cNvPr id="4" name="Obrázok 4" descr="Obrázok, na ktorom je vonkajšie, obloha, voda, hora&#10;&#10;Automaticky generovaný popis">
            <a:extLst>
              <a:ext uri="{FF2B5EF4-FFF2-40B4-BE49-F238E27FC236}">
                <a16:creationId xmlns:a16="http://schemas.microsoft.com/office/drawing/2014/main" id="{5BEDCBD5-1C7E-D10B-F3FC-3564AA8D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02" y="3852994"/>
            <a:ext cx="3027872" cy="200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67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B5A3D0-A160-D942-BDDA-845576A3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FFB8BA2-5BB0-4C16-1F90-14518608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3770305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Potom to už išlo rýchlo. V 40. rokoch sa Portugalci dostali za Biely, ( mys, ktorý je najsevernejším bodom Afriky,</a:t>
            </a:r>
            <a:r>
              <a:rPr lang="sk-SK" sz="1950" dirty="0">
                <a:ea typeface="+mn-lt"/>
                <a:cs typeface="+mn-lt"/>
              </a:rPr>
              <a:t> </a:t>
            </a:r>
            <a:r>
              <a:rPr lang="sk-SK" sz="1950" dirty="0">
                <a:latin typeface="Arial"/>
                <a:ea typeface="+mn-lt"/>
                <a:cs typeface="+mn-lt"/>
              </a:rPr>
              <a:t>pobrežie Stredozemného mora ), a Zelený mys, ( mys, ktorý je najzápadnejším bodom Afriky, v Atlantickom oceáne ), až k ústiu rieky Senegal. </a:t>
            </a:r>
            <a:endParaRPr lang="sk-SK" dirty="0"/>
          </a:p>
          <a:p>
            <a:pPr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731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ADCFDF-088E-5ED8-4C78-6FFAB94D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69706F-09FE-E4F4-5D79-36460CD7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3770305"/>
          </a:xfrm>
        </p:spPr>
        <p:txBody>
          <a:bodyPr vert="horz" lIns="68580" tIns="34290" rIns="68580" bIns="34290" rtlCol="0" anchor="t">
            <a:normAutofit fontScale="92500" lnSpcReduction="20000"/>
          </a:bodyPr>
          <a:lstStyle/>
          <a:p>
            <a:pPr>
              <a:buNone/>
            </a:pPr>
            <a:r>
              <a:rPr lang="sk-SK" dirty="0">
                <a:latin typeface="Arial"/>
                <a:ea typeface="Calibri" panose="020F0502020204030204"/>
                <a:cs typeface="Arial"/>
              </a:rPr>
              <a:t>V roku 1460 objavili Kapverdské ostrovy a v nasledujúcom desaťročí prenikli do Guinejského zálivu, od pobrežia dnešnej Libérie až po Nigériu.  </a:t>
            </a:r>
            <a:endParaRPr lang="sk-SK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sk-SK" dirty="0">
              <a:latin typeface="Arial"/>
              <a:ea typeface="Calibri" panose="020F0502020204030204"/>
              <a:cs typeface="Arial"/>
            </a:endParaRPr>
          </a:p>
          <a:p>
            <a:pPr>
              <a:buNone/>
            </a:pPr>
            <a:endParaRPr lang="sk-SK" dirty="0">
              <a:latin typeface="Arial"/>
              <a:ea typeface="Calibri" panose="020F0502020204030204"/>
              <a:cs typeface="Arial"/>
            </a:endParaRPr>
          </a:p>
          <a:p>
            <a:pPr>
              <a:buNone/>
            </a:pPr>
            <a:endParaRPr lang="sk-SK" dirty="0">
              <a:latin typeface="Arial"/>
              <a:ea typeface="Calibri" panose="020F0502020204030204"/>
              <a:cs typeface="Arial"/>
            </a:endParaRPr>
          </a:p>
          <a:p>
            <a:pPr>
              <a:buNone/>
            </a:pPr>
            <a:endParaRPr lang="sk-SK" dirty="0">
              <a:latin typeface="Arial"/>
              <a:ea typeface="Calibri" panose="020F0502020204030204"/>
              <a:cs typeface="Arial"/>
            </a:endParaRPr>
          </a:p>
          <a:p>
            <a:pPr>
              <a:buNone/>
            </a:pPr>
            <a:endParaRPr lang="sk-SK" dirty="0">
              <a:latin typeface="Arial"/>
              <a:ea typeface="Calibri" panose="020F0502020204030204"/>
              <a:cs typeface="Arial"/>
            </a:endParaRPr>
          </a:p>
          <a:p>
            <a:pPr>
              <a:buNone/>
            </a:pPr>
            <a:endParaRPr lang="sk-SK" dirty="0">
              <a:latin typeface="Arial"/>
              <a:ea typeface="Calibri" panose="020F0502020204030204"/>
              <a:cs typeface="Arial"/>
            </a:endParaRPr>
          </a:p>
          <a:p>
            <a:pPr>
              <a:buNone/>
            </a:pPr>
            <a:endParaRPr lang="sk-SK" dirty="0">
              <a:latin typeface="Arial"/>
              <a:ea typeface="Calibri" panose="020F0502020204030204"/>
              <a:cs typeface="Arial"/>
            </a:endParaRPr>
          </a:p>
          <a:p>
            <a:pPr>
              <a:buNone/>
            </a:pPr>
            <a:endParaRPr lang="sk-SK" dirty="0">
              <a:latin typeface="Arial"/>
              <a:ea typeface="Calibri" panose="020F0502020204030204"/>
              <a:cs typeface="Arial"/>
            </a:endParaRPr>
          </a:p>
          <a:p>
            <a:pPr>
              <a:buNone/>
            </a:pPr>
            <a:r>
              <a:rPr lang="sk-SK" dirty="0">
                <a:latin typeface="Arial"/>
                <a:ea typeface="Calibri" panose="020F0502020204030204"/>
                <a:cs typeface="Arial"/>
              </a:rPr>
              <a:t>                                         Kapverdské ostrovy</a:t>
            </a:r>
            <a:endParaRPr lang="sk-SK" dirty="0">
              <a:ea typeface="+mn-lt"/>
              <a:cs typeface="+mn-lt"/>
            </a:endParaRPr>
          </a:p>
          <a:p>
            <a:pPr>
              <a:buNone/>
            </a:pPr>
            <a:endParaRPr lang="sk-SK" dirty="0">
              <a:latin typeface="Arial"/>
              <a:ea typeface="Calibri" panose="020F0502020204030204"/>
              <a:cs typeface="Arial"/>
            </a:endParaRPr>
          </a:p>
          <a:p>
            <a:pPr marL="0" indent="0">
              <a:buNone/>
            </a:pPr>
            <a:endParaRPr lang="sk-SK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Obrázok 4" descr="Obrázok, na ktorom je hora, obloha, vonkajšie, voda&#10;&#10;Automaticky generovaný popis">
            <a:extLst>
              <a:ext uri="{FF2B5EF4-FFF2-40B4-BE49-F238E27FC236}">
                <a16:creationId xmlns:a16="http://schemas.microsoft.com/office/drawing/2014/main" id="{322896F7-A793-7FE1-6CFE-857D9284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85" y="3111392"/>
            <a:ext cx="3329796" cy="24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20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420D6-306E-CDE6-71E2-482C3627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415A3DC-6033-C2E2-62E5-9392F489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Po ovládnutí Afriky sa stalo túžbou doplaviť sa do Indie. Ďalší krok k tomu podnikol na začiatku 80. Rokov D. </a:t>
            </a:r>
            <a:r>
              <a:rPr lang="sk-SK" sz="1950" dirty="0" err="1">
                <a:latin typeface="Arial"/>
                <a:cs typeface="Arial"/>
              </a:rPr>
              <a:t>Cão</a:t>
            </a:r>
            <a:r>
              <a:rPr lang="sk-SK" dirty="0"/>
              <a:t>. </a:t>
            </a:r>
            <a:endParaRPr lang="sk-SK" sz="1950" dirty="0">
              <a:latin typeface="Arial"/>
            </a:endParaRPr>
          </a:p>
          <a:p>
            <a:pPr>
              <a:buNone/>
            </a:pPr>
            <a:r>
              <a:rPr lang="sk-SK" sz="1950" dirty="0">
                <a:latin typeface="Arial"/>
              </a:rPr>
              <a:t>Dostal</a:t>
            </a:r>
            <a:r>
              <a:rPr lang="sk-SK" sz="1950" dirty="0">
                <a:latin typeface="Arial"/>
                <a:ea typeface="+mn-lt"/>
                <a:cs typeface="+mn-lt"/>
              </a:rPr>
              <a:t> sa k dnešnej Namíbii. Na </a:t>
            </a:r>
            <a:r>
              <a:rPr lang="sk-SK" sz="1950" dirty="0" err="1">
                <a:latin typeface="Arial"/>
                <a:ea typeface="+mn-lt"/>
                <a:cs typeface="+mn-lt"/>
              </a:rPr>
              <a:t>Cãovej</a:t>
            </a:r>
            <a:r>
              <a:rPr lang="sk-SK" sz="1950" dirty="0">
                <a:latin typeface="Arial"/>
                <a:ea typeface="+mn-lt"/>
                <a:cs typeface="+mn-lt"/>
              </a:rPr>
              <a:t> druhej výprave sa zúčastnil aj </a:t>
            </a:r>
            <a:r>
              <a:rPr lang="sk-SK" sz="1950" dirty="0" err="1">
                <a:latin typeface="Arial"/>
                <a:ea typeface="+mn-lt"/>
                <a:cs typeface="+mn-lt"/>
              </a:rPr>
              <a:t>Bartolomeo</a:t>
            </a:r>
            <a:r>
              <a:rPr lang="sk-SK" sz="1950" dirty="0">
                <a:latin typeface="Arial"/>
                <a:ea typeface="+mn-lt"/>
                <a:cs typeface="+mn-lt"/>
              </a:rPr>
              <a:t> </a:t>
            </a:r>
            <a:r>
              <a:rPr lang="sk-SK" sz="1950" dirty="0" err="1">
                <a:latin typeface="Arial"/>
                <a:ea typeface="+mn-lt"/>
                <a:cs typeface="+mn-lt"/>
              </a:rPr>
              <a:t>Diaz</a:t>
            </a:r>
            <a:r>
              <a:rPr lang="sk-SK" sz="1950" dirty="0">
                <a:latin typeface="Arial"/>
                <a:ea typeface="+mn-lt"/>
                <a:cs typeface="+mn-lt"/>
              </a:rPr>
              <a:t>, ale už predtým velil lodiam, ktoré sa plavili do Guinejského zálivu. V roku 1487 ho kráľ Ján II. poveril hľadaním cesty do Indie.</a:t>
            </a:r>
          </a:p>
          <a:p>
            <a:pPr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406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0DB83E-798A-AFF1-1EA9-FE44E13A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A6FB09-F7EE-BC1F-CC37-FD4650FB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382116"/>
          </a:xfrm>
        </p:spPr>
        <p:txBody>
          <a:bodyPr vert="horz" lIns="68580" tIns="34290" rIns="68580" bIns="34290" rtlCol="0" anchor="t">
            <a:normAutofit fontScale="92500" lnSpcReduction="10000"/>
          </a:bodyPr>
          <a:lstStyle/>
          <a:p>
            <a:pPr>
              <a:buNone/>
            </a:pPr>
            <a:r>
              <a:rPr lang="sk-SK" sz="1950" dirty="0" err="1">
                <a:latin typeface="Arial"/>
                <a:ea typeface="+mn-lt"/>
                <a:cs typeface="+mn-lt"/>
              </a:rPr>
              <a:t>Diaz</a:t>
            </a:r>
            <a:r>
              <a:rPr lang="sk-SK" sz="1950" dirty="0">
                <a:latin typeface="Arial"/>
                <a:ea typeface="+mn-lt"/>
                <a:cs typeface="+mn-lt"/>
              </a:rPr>
              <a:t> dostal na splnenie úlohy dve </a:t>
            </a:r>
            <a:r>
              <a:rPr lang="sk-SK" sz="1950" dirty="0" err="1">
                <a:latin typeface="Arial"/>
                <a:ea typeface="+mn-lt"/>
                <a:cs typeface="+mn-lt"/>
              </a:rPr>
              <a:t>ľode</a:t>
            </a:r>
            <a:r>
              <a:rPr lang="sk-SK" sz="1950" dirty="0">
                <a:latin typeface="Arial"/>
                <a:ea typeface="+mn-lt"/>
                <a:cs typeface="+mn-lt"/>
              </a:rPr>
              <a:t> a zásobovaciu loď, ktorej velil jeho brat </a:t>
            </a:r>
            <a:r>
              <a:rPr lang="sk-SK" sz="1950" dirty="0" err="1">
                <a:latin typeface="Arial"/>
                <a:ea typeface="+mn-lt"/>
                <a:cs typeface="+mn-lt"/>
              </a:rPr>
              <a:t>Cão</a:t>
            </a:r>
            <a:r>
              <a:rPr lang="sk-SK" sz="1950" dirty="0">
                <a:latin typeface="Arial"/>
                <a:ea typeface="+mn-lt"/>
                <a:cs typeface="+mn-lt"/>
              </a:rPr>
              <a:t>. </a:t>
            </a:r>
            <a:endParaRPr lang="sk-SK" sz="195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Na palube mali aj šiestich černochov, ktorí mali miestnym náčelníkom vysvetľovať poslanie Portugalcov, a získavať informácie o legendárnej etiópskej kresťanskej ríši kňaza Jána, s ktorou chceli nadviazať priateľské vzťahy.  </a:t>
            </a: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 dirty="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         </a:t>
            </a:r>
          </a:p>
          <a:p>
            <a:pPr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318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95963D-8665-B067-DA2C-D150B523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350DD8-C832-CCA5-CE1A-58C2715D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Výprava sa preplavila popri celom západnom pobreží Afriky a pokračovala trápená 13 dní búrkami na juh. </a:t>
            </a:r>
            <a:endParaRPr lang="sk-SK" sz="1950" dirty="0">
              <a:latin typeface="Arial"/>
              <a:ea typeface="+mn-lt"/>
              <a:cs typeface="Arial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Keď sa počasie zlepšilo, </a:t>
            </a:r>
            <a:r>
              <a:rPr lang="sk-SK" sz="1950" dirty="0" err="1">
                <a:latin typeface="Arial"/>
                <a:ea typeface="+mn-lt"/>
                <a:cs typeface="+mn-lt"/>
              </a:rPr>
              <a:t>Diaz</a:t>
            </a:r>
            <a:r>
              <a:rPr lang="sk-SK" sz="1950" dirty="0">
                <a:latin typeface="Arial"/>
                <a:ea typeface="+mn-lt"/>
                <a:cs typeface="+mn-lt"/>
              </a:rPr>
              <a:t> zistil, že pobrežie už nesmeruje na juh, ale na východ.</a:t>
            </a:r>
            <a:endParaRPr lang="sk-SK" sz="1950">
              <a:latin typeface="Arial"/>
              <a:cs typeface="Arial"/>
            </a:endParaRPr>
          </a:p>
          <a:p>
            <a:pPr>
              <a:buNone/>
            </a:pPr>
            <a:endParaRPr lang="sk-SK"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923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327EE3-D64A-FEB5-890F-6F22B8A3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E05038-F867-E079-2493-866627C1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Dorazili až k ústiu veľkej rieky, ktorej dali podľa veliteľa druhej </a:t>
            </a:r>
            <a:r>
              <a:rPr lang="sk-SK" sz="1950" dirty="0" err="1">
                <a:latin typeface="Arial"/>
                <a:ea typeface="+mn-lt"/>
                <a:cs typeface="+mn-lt"/>
              </a:rPr>
              <a:t>ľode</a:t>
            </a:r>
            <a:r>
              <a:rPr lang="sk-SK" sz="1950" dirty="0">
                <a:latin typeface="Arial"/>
                <a:ea typeface="+mn-lt"/>
                <a:cs typeface="+mn-lt"/>
              </a:rPr>
              <a:t> meno Rio </a:t>
            </a:r>
            <a:r>
              <a:rPr lang="sk-SK" sz="1950" dirty="0" err="1">
                <a:latin typeface="Arial"/>
                <a:ea typeface="+mn-lt"/>
                <a:cs typeface="+mn-lt"/>
              </a:rPr>
              <a:t>Infante</a:t>
            </a:r>
            <a:r>
              <a:rPr lang="sk-SK" sz="1950" dirty="0">
                <a:latin typeface="Arial"/>
                <a:ea typeface="+mn-lt"/>
                <a:cs typeface="+mn-lt"/>
              </a:rPr>
              <a:t>. Posádka sa tu však vzbúrila a dožadovala sa návratu domov.</a:t>
            </a: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 Až na spiatočnej ceste sa doplavil </a:t>
            </a:r>
            <a:r>
              <a:rPr lang="sk-SK" sz="1950" dirty="0" err="1">
                <a:latin typeface="Arial"/>
                <a:ea typeface="+mn-lt"/>
                <a:cs typeface="+mn-lt"/>
              </a:rPr>
              <a:t>Diaz</a:t>
            </a:r>
            <a:r>
              <a:rPr lang="sk-SK" sz="1950" dirty="0">
                <a:latin typeface="Arial"/>
                <a:ea typeface="+mn-lt"/>
                <a:cs typeface="+mn-lt"/>
              </a:rPr>
              <a:t> k mysu, ktorému dal názov Búrkový mys. Kráľ Ján II. ho neskôr premenoval na Mys dobrej nádeje- nádeje, že cesta do Indie je otvorená.</a:t>
            </a:r>
            <a:endParaRPr lang="sk-SK" sz="195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018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190646-1CDF-46E5-B46F-E53CE234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AFA3CA-B10F-7BE5-E3F8-1D67BBF0E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3770305"/>
          </a:xfrm>
        </p:spPr>
        <p:txBody>
          <a:bodyPr vert="horz" lIns="68580" tIns="34290" rIns="68580" bIns="34290" rtlCol="0" anchor="t">
            <a:normAutofit fontScale="92500"/>
          </a:bodyPr>
          <a:lstStyle/>
          <a:p>
            <a:pPr marL="0" indent="0"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*okolo 1450, </a:t>
            </a:r>
            <a:r>
              <a:rPr lang="sk-SK" sz="1950" dirty="0" err="1">
                <a:latin typeface="Arial"/>
                <a:ea typeface="+mn-lt"/>
                <a:cs typeface="+mn-lt"/>
              </a:rPr>
              <a:t>Algarve</a:t>
            </a:r>
            <a:r>
              <a:rPr lang="sk-SK" sz="1950" dirty="0">
                <a:latin typeface="Arial"/>
                <a:ea typeface="+mn-lt"/>
                <a:cs typeface="+mn-lt"/>
              </a:rPr>
              <a:t>, Portugalsko, odišiel 29. Máj 1500, Mys dobrej nádeje, </a:t>
            </a:r>
            <a:endParaRPr lang="sk-SK"/>
          </a:p>
          <a:p>
            <a:pPr marL="0" indent="0"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bol portugalský moreplavec, ktorý pomohol nájsť juhovýchodnú námornú cestu medzi západnou Európou a Áziou.</a:t>
            </a:r>
            <a:endParaRPr lang="sk-SK"/>
          </a:p>
          <a:p>
            <a:pPr marL="0" indent="0"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r>
              <a:rPr lang="sk-SK" sz="1950" dirty="0">
                <a:latin typeface="Arial"/>
                <a:ea typeface="Calibri"/>
                <a:cs typeface="Calibri"/>
              </a:rPr>
              <a:t>                                                       Mys dobrej nádeje</a:t>
            </a:r>
            <a:endParaRPr lang="sk-SK" dirty="0">
              <a:ea typeface="Calibri"/>
              <a:cs typeface="Calibri"/>
            </a:endParaRPr>
          </a:p>
          <a:p>
            <a:pPr marL="0" indent="0"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</p:txBody>
      </p:sp>
      <p:pic>
        <p:nvPicPr>
          <p:cNvPr id="5" name="Obrázok 5" descr="Obrázok, na ktorom je voda, obloha, vonkajšie, príroda&#10;&#10;Automaticky generovaný popis">
            <a:extLst>
              <a:ext uri="{FF2B5EF4-FFF2-40B4-BE49-F238E27FC236}">
                <a16:creationId xmlns:a16="http://schemas.microsoft.com/office/drawing/2014/main" id="{297B4E1D-B23B-EFEC-CCBE-DC387660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20" y="3594386"/>
            <a:ext cx="4063041" cy="22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36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DD8A1C-5E87-D5FF-CC37-FC3A16E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F48AB7-CC84-E494-C4F2-B76776E6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Na úspešnú plavbu do Indie sa v roku 1497 vydala výprava pod vedením </a:t>
            </a:r>
            <a:r>
              <a:rPr lang="sk-SK" sz="1950" dirty="0" err="1">
                <a:latin typeface="Arial"/>
                <a:ea typeface="+mn-lt"/>
                <a:cs typeface="+mn-lt"/>
              </a:rPr>
              <a:t>Vasca</a:t>
            </a:r>
            <a:r>
              <a:rPr lang="sk-SK" sz="1950" dirty="0">
                <a:latin typeface="Arial"/>
                <a:ea typeface="+mn-lt"/>
                <a:cs typeface="+mn-lt"/>
              </a:rPr>
              <a:t> da Gama. </a:t>
            </a:r>
            <a:endParaRPr lang="sk-SK" sz="195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Po Kapverdské ostrovy bol jej súčasťou aj </a:t>
            </a:r>
            <a:r>
              <a:rPr lang="sk-SK" sz="1950" dirty="0" err="1">
                <a:latin typeface="Arial"/>
                <a:ea typeface="+mn-lt"/>
                <a:cs typeface="+mn-lt"/>
              </a:rPr>
              <a:t>Diaz</a:t>
            </a:r>
            <a:r>
              <a:rPr lang="sk-SK" sz="1950" dirty="0">
                <a:latin typeface="Arial"/>
                <a:ea typeface="+mn-lt"/>
                <a:cs typeface="+mn-lt"/>
              </a:rPr>
              <a:t>, stal sa tam na čas veliteľom pevnosti.</a:t>
            </a:r>
            <a:endParaRPr lang="sk-SK" sz="1950">
              <a:latin typeface="Arial"/>
              <a:ea typeface="Calibri"/>
              <a:cs typeface="Calibri"/>
            </a:endParaRPr>
          </a:p>
          <a:p>
            <a:pPr>
              <a:buNone/>
            </a:pPr>
            <a:endParaRPr lang="sk-SK"/>
          </a:p>
          <a:p>
            <a:pPr marL="0" indent="0">
              <a:buNone/>
            </a:pPr>
            <a:endParaRPr lang="sk-SK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163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B0B107-0DDB-73F2-BAFA-ED54F24C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3F9E5B-AEC6-1E1A-5316-3854E1BFF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Medzitým objavil, ako si myslel, západnú cestu do Indie Kolumbus.</a:t>
            </a: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Bolo treba vyriešiť problémy medzi Portugalskom a Španielskom. Pápežský verdikt, známy ako zmluva z </a:t>
            </a:r>
            <a:r>
              <a:rPr lang="sk-SK" sz="1950" dirty="0" err="1">
                <a:latin typeface="Arial"/>
                <a:ea typeface="+mn-lt"/>
                <a:cs typeface="+mn-lt"/>
              </a:rPr>
              <a:t>Tordesillas</a:t>
            </a:r>
            <a:r>
              <a:rPr lang="sk-SK" sz="1950" dirty="0">
                <a:latin typeface="Arial"/>
                <a:ea typeface="+mn-lt"/>
                <a:cs typeface="+mn-lt"/>
              </a:rPr>
              <a:t>, priznal právo prenikať na východ od poludníka vedeného 370 míľ západne od Kapverdských ostrovov Portugalcom, oblasti na západe mali pripadnúť Španielom. Išlo o prvé delenie sveta medzi európske mocnosti.</a:t>
            </a:r>
            <a:endParaRPr lang="sk-SK" sz="1950">
              <a:latin typeface="Arial"/>
              <a:ea typeface="Calibri"/>
              <a:cs typeface="Calibri"/>
            </a:endParaRPr>
          </a:p>
          <a:p>
            <a:pPr>
              <a:buNone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6474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C90AD8-59C6-BCED-7017-AE05811C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A38D91-F48E-9AF9-E7B5-76E943BD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Viac ako velenie pevnosti lákala </a:t>
            </a:r>
            <a:r>
              <a:rPr lang="sk-SK" sz="1950" dirty="0" err="1">
                <a:latin typeface="Arial"/>
                <a:ea typeface="+mn-lt"/>
                <a:cs typeface="+mn-lt"/>
              </a:rPr>
              <a:t>Diaza</a:t>
            </a:r>
            <a:r>
              <a:rPr lang="sk-SK" sz="1950" dirty="0">
                <a:latin typeface="Arial"/>
                <a:ea typeface="+mn-lt"/>
                <a:cs typeface="+mn-lt"/>
              </a:rPr>
              <a:t> aj naďalej plavba na oceáne.</a:t>
            </a:r>
            <a:endParaRPr lang="sk-SK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Bol súčasťou výpravy Cabrala, ktorá sa v roku 1500 dostala do Brazílie. </a:t>
            </a: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Na spiatočnej plavbe sa z nej štyri lode stratili. Jednej z nich velil </a:t>
            </a:r>
            <a:r>
              <a:rPr lang="sk-SK" sz="1950" dirty="0" err="1">
                <a:latin typeface="Arial"/>
                <a:ea typeface="+mn-lt"/>
                <a:cs typeface="+mn-lt"/>
              </a:rPr>
              <a:t>Diaz</a:t>
            </a:r>
            <a:r>
              <a:rPr lang="sk-SK" sz="1950" dirty="0">
                <a:latin typeface="Arial"/>
                <a:ea typeface="+mn-lt"/>
                <a:cs typeface="+mn-lt"/>
              </a:rPr>
              <a:t>. </a:t>
            </a: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Podľa tradície sa jeho loď potopila neďaleko od ním objaveného Mysu dobrej nádeje.</a:t>
            </a:r>
            <a:endParaRPr lang="sk-SK" sz="1950" dirty="0">
              <a:latin typeface="Arial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0177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445D66-A4B1-9898-44E6-E54D1F4F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609B06-9E41-CC66-5646-29111767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3770305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Calibri"/>
                <a:cs typeface="Arial"/>
              </a:rPr>
              <a:t>ako prvý Európan oboplával v roku 1488 najjužnejšiu časť Afriky- Mys dobrej nádeje. Začal tým Portugalskú námornú cestu do Indie. Všetky podrobnosti si počas výpravy starostlivo zakresľoval do mapy. Neznáme miesta afrického pobrežia sa jeho zásluhou zmenšili o 350 míľ. </a:t>
            </a:r>
            <a:endParaRPr lang="sk-SK" sz="1950">
              <a:latin typeface="Arial"/>
              <a:ea typeface="Calibri"/>
              <a:cs typeface="Calibri" panose="020F0502020204030204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Calibri"/>
                <a:cs typeface="Arial"/>
              </a:rPr>
              <a:t>Oceán sa mu stal osudom. </a:t>
            </a:r>
            <a:r>
              <a:rPr lang="sk-SK" sz="1950" dirty="0" err="1">
                <a:latin typeface="Arial"/>
                <a:ea typeface="Calibri"/>
                <a:cs typeface="Arial"/>
              </a:rPr>
              <a:t>Bartolomeo</a:t>
            </a:r>
            <a:r>
              <a:rPr lang="sk-SK" sz="1950" dirty="0">
                <a:latin typeface="Arial"/>
                <a:ea typeface="Calibri"/>
                <a:cs typeface="Arial"/>
              </a:rPr>
              <a:t> </a:t>
            </a:r>
            <a:r>
              <a:rPr lang="sk-SK" sz="1950" dirty="0" err="1">
                <a:latin typeface="Arial"/>
                <a:ea typeface="Calibri"/>
                <a:cs typeface="Arial"/>
              </a:rPr>
              <a:t>Diaz</a:t>
            </a:r>
            <a:r>
              <a:rPr lang="sk-SK" sz="1950" dirty="0">
                <a:latin typeface="Arial"/>
                <a:ea typeface="Calibri"/>
                <a:cs typeface="Arial"/>
              </a:rPr>
              <a:t> zomrel 29. mája 1500, pred 505 rokmi. Jeho loď sa potopila pri spiatočnej plavbe z Brazílie.</a:t>
            </a:r>
            <a:endParaRPr lang="sk-SK" sz="1950">
              <a:latin typeface="Arial"/>
              <a:ea typeface="+mn-lt"/>
              <a:cs typeface="+mn-lt"/>
            </a:endParaRPr>
          </a:p>
          <a:p>
            <a:pPr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50156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DCFCB9-32E4-C5BF-3888-593AF565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0E7618-4421-ED5C-7457-C1825264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3770305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Po skončení </a:t>
            </a:r>
            <a:r>
              <a:rPr lang="sk-SK" sz="1950" dirty="0" err="1">
                <a:latin typeface="Arial"/>
                <a:ea typeface="+mn-lt"/>
                <a:cs typeface="+mn-lt"/>
              </a:rPr>
              <a:t>reconquisty</a:t>
            </a:r>
            <a:r>
              <a:rPr lang="sk-SK" sz="1950" dirty="0">
                <a:latin typeface="Arial"/>
                <a:ea typeface="+mn-lt"/>
                <a:cs typeface="+mn-lt"/>
              </a:rPr>
              <a:t>, (španielsky, portugalský výraz pre "</a:t>
            </a:r>
            <a:r>
              <a:rPr lang="sk-SK" sz="1950" dirty="0" err="1">
                <a:latin typeface="Arial"/>
                <a:ea typeface="+mn-lt"/>
                <a:cs typeface="+mn-lt"/>
              </a:rPr>
              <a:t>znovudobytie</a:t>
            </a:r>
            <a:r>
              <a:rPr lang="sk-SK" sz="1950" dirty="0">
                <a:latin typeface="Arial"/>
                <a:ea typeface="+mn-lt"/>
                <a:cs typeface="+mn-lt"/>
              </a:rPr>
              <a:t>"), v roku 1415 sa rozhodli traja synovia kráľa Jána I. dobyť arabskú </a:t>
            </a:r>
            <a:r>
              <a:rPr lang="sk-SK" sz="1950" dirty="0" err="1">
                <a:latin typeface="Arial"/>
                <a:ea typeface="+mn-lt"/>
                <a:cs typeface="+mn-lt"/>
              </a:rPr>
              <a:t>Ceutu</a:t>
            </a:r>
            <a:r>
              <a:rPr lang="sk-SK" sz="1950" dirty="0">
                <a:latin typeface="Arial"/>
                <a:ea typeface="+mn-lt"/>
                <a:cs typeface="+mn-lt"/>
              </a:rPr>
              <a:t> na pobreží severnej Afriky. </a:t>
            </a:r>
            <a:endParaRPr lang="sk-SK" sz="1950" dirty="0">
              <a:latin typeface="Arial"/>
              <a:ea typeface="+mn-lt"/>
              <a:cs typeface="Arial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Do rúk im tu padlo ohromné množstvo drahých kovov a tovarov zo subsaharskej Afriky. Ukázalo sa, že najľahším spôsobom, ako zbohatnúť, bude pre malú krajinu zámorská expanzia.</a:t>
            </a:r>
            <a:endParaRPr lang="sk-SK" sz="1950">
              <a:latin typeface="Arial"/>
              <a:cs typeface="Arial"/>
            </a:endParaRPr>
          </a:p>
          <a:p>
            <a:pPr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  <a:p>
            <a:pPr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  <a:p>
            <a:pPr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  <a:p>
            <a:pPr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Calibri"/>
                <a:cs typeface="Calibri"/>
              </a:rPr>
              <a:t>                                    </a:t>
            </a:r>
            <a:endParaRPr lang="sk-SK" dirty="0">
              <a:latin typeface="Calibri" panose="020F0502020204030204"/>
              <a:ea typeface="Calibri"/>
              <a:cs typeface="Calibri"/>
            </a:endParaRPr>
          </a:p>
          <a:p>
            <a:pPr>
              <a:buNone/>
            </a:pPr>
            <a:r>
              <a:rPr lang="sk-SK" sz="1950" dirty="0">
                <a:latin typeface="Arial"/>
                <a:ea typeface="Calibri"/>
                <a:cs typeface="Calibri"/>
              </a:rPr>
              <a:t>                             </a:t>
            </a:r>
            <a:r>
              <a:rPr lang="sk-SK" sz="1950" dirty="0" err="1">
                <a:latin typeface="Arial"/>
                <a:ea typeface="Calibri"/>
                <a:cs typeface="Calibri"/>
              </a:rPr>
              <a:t>Ceuta</a:t>
            </a:r>
            <a:r>
              <a:rPr lang="sk-SK" sz="1950" dirty="0">
                <a:latin typeface="Arial"/>
                <a:ea typeface="Calibri"/>
                <a:cs typeface="Calibri"/>
              </a:rPr>
              <a:t>, severná Afrika</a:t>
            </a:r>
            <a:endParaRPr lang="sk-SK" dirty="0">
              <a:ea typeface="Calibri"/>
              <a:cs typeface="Calibri"/>
            </a:endParaRPr>
          </a:p>
          <a:p>
            <a:pPr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  <a:p>
            <a:pPr>
              <a:buNone/>
            </a:pPr>
            <a:endParaRPr lang="sk-SK" sz="1950" dirty="0">
              <a:latin typeface="Arial"/>
              <a:ea typeface="Calibri"/>
              <a:cs typeface="Calibri"/>
            </a:endParaRPr>
          </a:p>
          <a:p>
            <a:pPr>
              <a:buNone/>
            </a:pPr>
            <a:endParaRPr lang="sk-SK" sz="1950" dirty="0">
              <a:latin typeface="Arial"/>
              <a:cs typeface="Arial"/>
            </a:endParaRPr>
          </a:p>
        </p:txBody>
      </p:sp>
      <p:pic>
        <p:nvPicPr>
          <p:cNvPr id="4" name="Obrázok 4" descr="Obrázok, na ktorom je čierne, tmavé, jaskyňa&#10;&#10;Automaticky generovaný popis">
            <a:extLst>
              <a:ext uri="{FF2B5EF4-FFF2-40B4-BE49-F238E27FC236}">
                <a16:creationId xmlns:a16="http://schemas.microsoft.com/office/drawing/2014/main" id="{45945F2D-65A6-011E-610F-5C7843CF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01" y="4209317"/>
            <a:ext cx="2553420" cy="166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9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F424A6-D35E-CD86-D025-0B4AA25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5CF180-0803-15E1-0224-74969655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sz="1950" dirty="0" err="1">
                <a:latin typeface="Arial"/>
                <a:ea typeface="+mn-lt"/>
                <a:cs typeface="+mn-lt"/>
              </a:rPr>
              <a:t>ked</a:t>
            </a:r>
            <a:r>
              <a:rPr lang="sk-SK" sz="1950" dirty="0">
                <a:latin typeface="Arial"/>
                <a:ea typeface="+mn-lt"/>
                <a:cs typeface="+mn-lt"/>
              </a:rPr>
              <a:t>´ bol </a:t>
            </a:r>
            <a:r>
              <a:rPr lang="sk-SK" sz="1950" dirty="0" err="1">
                <a:latin typeface="Arial"/>
                <a:ea typeface="+mn-lt"/>
                <a:cs typeface="+mn-lt"/>
              </a:rPr>
              <a:t>Diaz</a:t>
            </a:r>
            <a:r>
              <a:rPr lang="sk-SK" sz="1950" dirty="0">
                <a:latin typeface="Arial"/>
                <a:ea typeface="+mn-lt"/>
                <a:cs typeface="+mn-lt"/>
              </a:rPr>
              <a:t> mladý vstúpil do nebezpečného obchodu so zlatom pozdĺž afrického Zlatého pobrežia a dosiahol hodnosť kapitána. V tej dobe bohatli talianske mestá obchodovaním s Indiou. </a:t>
            </a:r>
          </a:p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Portugalsko a druhé európske národy túžili po podiele z tohto obchodu. Taliani, ale ovládali Stredozemné more, ktoré bolo hlavnou obchodnou cestou na východ. </a:t>
            </a:r>
            <a:endParaRPr lang="sk-SK" sz="195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1643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ACC37-6702-CE15-DF38-E0BC436E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547745-9C72-9B10-B98B-12D3BB88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dirty="0">
                <a:latin typeface="Arial"/>
                <a:ea typeface="Calibri" panose="020F0502020204030204"/>
                <a:cs typeface="Arial"/>
              </a:rPr>
              <a:t>Portugalsko snívalo o objavení druhej námornej cesty okolo Afriky. Princ Henrich Moreplavec poslal lode na plavbu pri africkom pobreží. </a:t>
            </a:r>
            <a:endParaRPr lang="sk-SK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sk-SK" dirty="0">
                <a:latin typeface="Arial"/>
                <a:ea typeface="Calibri" panose="020F0502020204030204"/>
                <a:cs typeface="Arial"/>
              </a:rPr>
              <a:t>V prieskume pokračoval jeho synovec kráľ Ján II. Ján II. plánoval vyslať ďalšiu expedíciu, ktorá by priplávala bližšie k južnému koncu kontinentu. </a:t>
            </a:r>
            <a:r>
              <a:rPr lang="sk-SK" dirty="0" err="1">
                <a:latin typeface="Arial"/>
                <a:ea typeface="Calibri" panose="020F0502020204030204"/>
                <a:cs typeface="Arial"/>
              </a:rPr>
              <a:t>Diaz</a:t>
            </a:r>
            <a:r>
              <a:rPr lang="sk-SK" dirty="0">
                <a:latin typeface="Arial"/>
                <a:ea typeface="Calibri" panose="020F0502020204030204"/>
                <a:cs typeface="Arial"/>
              </a:rPr>
              <a:t> bol vybraný ako veliteľ tejto expedície.</a:t>
            </a:r>
            <a:endParaRPr lang="sk-SK">
              <a:ea typeface="+mn-lt"/>
              <a:cs typeface="+mn-lt"/>
            </a:endParaRPr>
          </a:p>
          <a:p>
            <a:pPr marL="0" indent="0">
              <a:buNone/>
            </a:pPr>
            <a:endParaRPr lang="sk-SK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7083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F8C804-5AED-5679-9B2B-F53A8606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A2FFFE-8B52-6717-D713-C29A406A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Na Nový rok 1488 zasiahla jeho lode silná víchrica a odviala ich na juh. Po 13 dňoch sa mu podarilo obrátiť na východ, ale nenašiel ochranu pobrežia. Takmer pri vstupe do Indického oceánu </a:t>
            </a:r>
            <a:r>
              <a:rPr lang="sk-SK" sz="1950" dirty="0" err="1">
                <a:latin typeface="Arial"/>
                <a:ea typeface="+mn-lt"/>
                <a:cs typeface="+mn-lt"/>
              </a:rPr>
              <a:t>Diazova</a:t>
            </a:r>
            <a:r>
              <a:rPr lang="sk-SK" sz="1950" dirty="0">
                <a:latin typeface="Arial"/>
                <a:ea typeface="+mn-lt"/>
                <a:cs typeface="+mn-lt"/>
              </a:rPr>
              <a:t> posádka, unavená a vystrašená, ho prakticky prinútila vrátiť sa. </a:t>
            </a:r>
            <a:endParaRPr lang="sk-SK" sz="195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2130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8498FC-DF94-D66C-6A87-0BFF4C41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35B7E1-C1AF-1001-6CC3-7433B2EB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dirty="0">
                <a:latin typeface="Arial"/>
                <a:ea typeface="Calibri" panose="020F0502020204030204"/>
                <a:cs typeface="Arial"/>
              </a:rPr>
              <a:t>Na spiatočnej ceste mapoval južné vody a v máji 1488 videl prvýkrát Mys dobrej nádeje. </a:t>
            </a:r>
            <a:endParaRPr lang="sk-SK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sk-SK" dirty="0" err="1">
                <a:latin typeface="Arial"/>
                <a:ea typeface="Calibri" panose="020F0502020204030204"/>
                <a:cs typeface="Arial"/>
              </a:rPr>
              <a:t>Diaz</a:t>
            </a:r>
            <a:r>
              <a:rPr lang="sk-SK" dirty="0">
                <a:latin typeface="Arial"/>
                <a:ea typeface="Calibri" panose="020F0502020204030204"/>
                <a:cs typeface="Arial"/>
              </a:rPr>
              <a:t> ho nazval </a:t>
            </a:r>
            <a:r>
              <a:rPr lang="sk-SK" dirty="0" err="1">
                <a:latin typeface="Arial"/>
                <a:ea typeface="Calibri" panose="020F0502020204030204"/>
                <a:cs typeface="Arial"/>
              </a:rPr>
              <a:t>Cabo</a:t>
            </a:r>
            <a:r>
              <a:rPr lang="sk-SK" dirty="0">
                <a:latin typeface="Arial"/>
                <a:ea typeface="Calibri" panose="020F0502020204030204"/>
                <a:cs typeface="Arial"/>
              </a:rPr>
              <a:t> </a:t>
            </a:r>
            <a:r>
              <a:rPr lang="sk-SK" dirty="0" err="1">
                <a:latin typeface="Arial"/>
                <a:ea typeface="Calibri" panose="020F0502020204030204"/>
                <a:cs typeface="Arial"/>
              </a:rPr>
              <a:t>Tormentoso</a:t>
            </a:r>
            <a:r>
              <a:rPr lang="sk-SK" dirty="0">
                <a:latin typeface="Arial"/>
                <a:ea typeface="Calibri" panose="020F0502020204030204"/>
                <a:cs typeface="Arial"/>
              </a:rPr>
              <a:t> (búrlivý mys). Domov sa vrátil v decembri 1488. </a:t>
            </a:r>
            <a:endParaRPr lang="sk-SK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sk-SK" dirty="0">
                <a:latin typeface="Arial"/>
                <a:ea typeface="Calibri" panose="020F0502020204030204"/>
                <a:cs typeface="Arial"/>
              </a:rPr>
              <a:t>Úlohu, ktorú začal, dokončil o 10 rokov neskôr </a:t>
            </a:r>
            <a:r>
              <a:rPr lang="sk-SK" dirty="0" err="1">
                <a:latin typeface="Arial"/>
                <a:ea typeface="Calibri" panose="020F0502020204030204"/>
                <a:cs typeface="Arial"/>
              </a:rPr>
              <a:t>Vasco</a:t>
            </a:r>
            <a:r>
              <a:rPr lang="sk-SK" dirty="0">
                <a:latin typeface="Arial"/>
                <a:ea typeface="Calibri" panose="020F0502020204030204"/>
                <a:cs typeface="Arial"/>
              </a:rPr>
              <a:t> da Gama, ktorý sa plavil okolo Mysu dobrej nádeje a do Indie. </a:t>
            </a:r>
            <a:endParaRPr lang="sk-SK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sk-SK" dirty="0" err="1">
                <a:latin typeface="Arial"/>
                <a:ea typeface="Calibri" panose="020F0502020204030204"/>
                <a:cs typeface="Arial"/>
              </a:rPr>
              <a:t>Diaz</a:t>
            </a:r>
            <a:r>
              <a:rPr lang="sk-SK" dirty="0">
                <a:latin typeface="Arial"/>
                <a:ea typeface="Calibri" panose="020F0502020204030204"/>
                <a:cs typeface="Arial"/>
              </a:rPr>
              <a:t> dohliadal na stavbu lodí na túto plavbu.</a:t>
            </a:r>
            <a:endParaRPr lang="sk-SK" dirty="0">
              <a:ea typeface="+mn-lt"/>
              <a:cs typeface="+mn-lt"/>
            </a:endParaRPr>
          </a:p>
          <a:p>
            <a:pPr marL="0" indent="0">
              <a:buNone/>
            </a:pPr>
            <a:endParaRPr lang="sk-SK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67655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68A71A-7398-DCB5-843C-E70A92E7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A212FE-25D9-8DAC-06D1-09CC5005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sk-SK" sz="1950" dirty="0">
                <a:latin typeface="Arial"/>
                <a:ea typeface="+mn-lt"/>
                <a:cs typeface="+mn-lt"/>
              </a:rPr>
              <a:t>V roku 1500 sa plavil ako jeden z kapitánov veľkej flotily, ktorej velil </a:t>
            </a:r>
            <a:r>
              <a:rPr lang="sk-SK" sz="1950" dirty="0" err="1">
                <a:latin typeface="Arial"/>
                <a:ea typeface="+mn-lt"/>
                <a:cs typeface="+mn-lt"/>
              </a:rPr>
              <a:t>Álvares</a:t>
            </a:r>
            <a:r>
              <a:rPr lang="sk-SK" sz="1950" dirty="0">
                <a:latin typeface="Arial"/>
                <a:ea typeface="+mn-lt"/>
                <a:cs typeface="+mn-lt"/>
              </a:rPr>
              <a:t> Cabral. Ich cieľom bola India, ale išli širokou okľukou do južného Atlantiku a boli aj pri pobreží Brazílie. Potom zamierili na juhovýchod kde ich zastihli silné búrky. </a:t>
            </a:r>
          </a:p>
          <a:p>
            <a:pPr>
              <a:buNone/>
            </a:pPr>
            <a:r>
              <a:rPr lang="sk-SK" sz="1950" dirty="0" err="1">
                <a:latin typeface="Arial"/>
                <a:ea typeface="+mn-lt"/>
                <a:cs typeface="+mn-lt"/>
              </a:rPr>
              <a:t>Diaz</a:t>
            </a:r>
            <a:r>
              <a:rPr lang="sk-SK" sz="1950" dirty="0">
                <a:latin typeface="Arial"/>
                <a:ea typeface="+mn-lt"/>
                <a:cs typeface="+mn-lt"/>
              </a:rPr>
              <a:t> oboplával Afriku v rokoch 1497- 1499 pri svojej ceste do Indie.</a:t>
            </a:r>
            <a:endParaRPr lang="sk-SK" sz="1950" dirty="0">
              <a:latin typeface="Arial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1950" dirty="0">
              <a:latin typeface="Arial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478803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Motív Office</vt:lpstr>
      <vt:lpstr>Diaz Bartolomeo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život Bartolomea Diaza vo väčšej hĺbke..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582</cp:revision>
  <dcterms:created xsi:type="dcterms:W3CDTF">2023-02-23T12:22:53Z</dcterms:created>
  <dcterms:modified xsi:type="dcterms:W3CDTF">2023-02-23T16:15:05Z</dcterms:modified>
</cp:coreProperties>
</file>