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96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34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5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40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959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902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934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411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582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25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5F65-6CC9-445C-811A-C63DE8BF332E}" type="datetimeFigureOut">
              <a:rPr lang="sk-SK" smtClean="0"/>
              <a:t>27.10.2020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4496-F64E-4AAD-9EF9-1DA270C7C52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330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1224135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Národná rada SR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344816" cy="504056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chemeClr val="tx1"/>
                </a:solidFill>
              </a:rPr>
              <a:t>Národná rada SR je najvyšší orgán SR. Skrátene sa mu hovorí Parlament, v niektorých krajinách sa  mu  hovorí  i snem.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Parlament má zákonodarnú moc. Zákony ktoré prijíma sú platné pre všetkých bez výnimky.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9702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Národná rada SR 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NR SR je orgán, ktorý sídli v Bratislave. Tvoria ho poslanci, ktorých si občania volia v slobodných voľbách každé 4 roky. Poslancov je 150.  </a:t>
            </a:r>
          </a:p>
          <a:p>
            <a:r>
              <a:rPr lang="sk-SK" dirty="0" smtClean="0"/>
              <a:t>Strany ktoré vyhrali voľby vytvoria koalíciu. Tá musí mať nadpolovičnú väčšinu ( t.j. viac ako 75 poslancov). Ostatné strany sa  nazývajú opozičné.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888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Politické strany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 Slovensku máme veľa politických strán, ale do parlamentu sa dostanú len tie, ktoré vo voľbách získali viac ako 5 %. Dnešný parlament  tvoria:</a:t>
            </a:r>
          </a:p>
          <a:p>
            <a:r>
              <a:rPr lang="sk-SK" dirty="0" smtClean="0"/>
              <a:t>Koalícia: </a:t>
            </a:r>
            <a:r>
              <a:rPr lang="sk-SK" dirty="0" err="1" smtClean="0"/>
              <a:t>OĽANO</a:t>
            </a:r>
            <a:r>
              <a:rPr lang="sk-SK" dirty="0" smtClean="0"/>
              <a:t>, SME RODINA, </a:t>
            </a:r>
            <a:r>
              <a:rPr lang="sk-SK" dirty="0" err="1" smtClean="0"/>
              <a:t>SaS</a:t>
            </a:r>
            <a:r>
              <a:rPr lang="sk-SK" dirty="0" smtClean="0"/>
              <a:t>,  </a:t>
            </a:r>
            <a:r>
              <a:rPr lang="sk-SK" dirty="0"/>
              <a:t>Z</a:t>
            </a:r>
            <a:r>
              <a:rPr lang="sk-SK" dirty="0" smtClean="0"/>
              <a:t>a ľudí</a:t>
            </a:r>
          </a:p>
          <a:p>
            <a:r>
              <a:rPr lang="sk-SK" dirty="0" smtClean="0"/>
              <a:t>Opozícia: Smer - </a:t>
            </a:r>
            <a:r>
              <a:rPr lang="sk-SK" dirty="0" err="1" smtClean="0"/>
              <a:t>SD</a:t>
            </a:r>
            <a:r>
              <a:rPr lang="sk-SK" dirty="0" smtClean="0"/>
              <a:t>, </a:t>
            </a:r>
            <a:r>
              <a:rPr lang="sk-SK" dirty="0" err="1" smtClean="0"/>
              <a:t>ĽSNS</a:t>
            </a:r>
            <a:endParaRPr lang="sk-SK" dirty="0"/>
          </a:p>
          <a:p>
            <a:r>
              <a:rPr lang="sk-SK" dirty="0" smtClean="0"/>
              <a:t>Koalícia vytvorila vládu, preto sa nazývajú i vládne strany.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04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Parlament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Parlament prijíma a novelizuje zákony</a:t>
            </a:r>
          </a:p>
          <a:p>
            <a:r>
              <a:rPr lang="sk-SK" dirty="0" smtClean="0"/>
              <a:t>Prijíma i novelizuje ústavu (najvyšší zákon)</a:t>
            </a:r>
          </a:p>
          <a:p>
            <a:r>
              <a:rPr lang="sk-SK" dirty="0" smtClean="0"/>
              <a:t>Novelizovať znamená zmeniť, vylepšiť</a:t>
            </a:r>
          </a:p>
          <a:p>
            <a:r>
              <a:rPr lang="sk-SK" dirty="0" smtClean="0"/>
              <a:t>Parlament sa vyjadruje k politickému a spoločenskému životu</a:t>
            </a:r>
          </a:p>
          <a:p>
            <a:r>
              <a:rPr lang="sk-SK" dirty="0" smtClean="0"/>
              <a:t>Parlament môže odvolať ministra dokonca i celú vládu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890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Prijímanie zákonov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Zákony sa prijímajú  v tzv. zákonodarnom procese</a:t>
            </a:r>
          </a:p>
          <a:p>
            <a:r>
              <a:rPr lang="sk-SK" dirty="0" smtClean="0"/>
              <a:t>Tvoria ho 3 čítania</a:t>
            </a:r>
          </a:p>
          <a:p>
            <a:r>
              <a:rPr lang="sk-SK" dirty="0" smtClean="0"/>
              <a:t>Na konci sa  hlasuje, ak je väčšina prítomných za, zákon je platný</a:t>
            </a:r>
          </a:p>
          <a:p>
            <a:r>
              <a:rPr lang="sk-SK" dirty="0" smtClean="0"/>
              <a:t>Prítomných musí byť viac  ako polovica všetkých poslancov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06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Zákony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Zákonmi sa riadime celý život. Sú každodennou súčasťou nášho života. Týkajú sa každej ľudskej činnosti. Ich porušenie sa trestá. Ak by sme nemali zákony bola by tu anarchia a každý by si robil čo sa mu zachce.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064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Parlament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Predsedom parlamentu je B. Kollár</a:t>
            </a:r>
          </a:p>
          <a:p>
            <a:r>
              <a:rPr lang="sk-SK" dirty="0" smtClean="0"/>
              <a:t>Do parlamentu môže  vstupovať a  vystupovať i prezident. Prezident ale nemôže  hlasovať ani navrhnúť zákon</a:t>
            </a:r>
          </a:p>
          <a:p>
            <a:r>
              <a:rPr lang="sk-SK" dirty="0" smtClean="0"/>
              <a:t>Navrhnúť zákon môžu len poslanci alebo vláda</a:t>
            </a:r>
          </a:p>
          <a:p>
            <a:r>
              <a:rPr lang="sk-SK" dirty="0" smtClean="0"/>
              <a:t>Vláda (predseda a ministri) sa  zodpovedajú parlamentu</a:t>
            </a:r>
          </a:p>
          <a:p>
            <a:r>
              <a:rPr lang="sk-SK" dirty="0" smtClean="0"/>
              <a:t>Ak je parlament nečinný a dlhodobo nezasadá môže ho prezident rozpustiť a vypísať nové voľby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134114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325</Words>
  <Application>Microsoft Office PowerPoint</Application>
  <PresentationFormat>Prezentácia na obrazovke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Národná rada SR </vt:lpstr>
      <vt:lpstr>Národná rada SR </vt:lpstr>
      <vt:lpstr>Politické strany</vt:lpstr>
      <vt:lpstr>Parlament</vt:lpstr>
      <vt:lpstr>Prijímanie zákonov</vt:lpstr>
      <vt:lpstr>Zákony</vt:lpstr>
      <vt:lpstr>Parlament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Národná rada SR</dc:title>
  <dc:creator>Raduz</dc:creator>
  <cp:lastModifiedBy>Raduz</cp:lastModifiedBy>
  <cp:revision>4</cp:revision>
  <dcterms:created xsi:type="dcterms:W3CDTF">2020-10-27T07:45:34Z</dcterms:created>
  <dcterms:modified xsi:type="dcterms:W3CDTF">2020-10-27T08:20:04Z</dcterms:modified>
</cp:coreProperties>
</file>