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11. 10. 2018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Ã½sledok vyhÄ¾adÃ¡vania obrÃ¡zkov pre dopyt oblasti cestovneho ruc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229600" cy="64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27438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dirty="0" smtClean="0"/>
              <a:t> Ktoré krajiny Európy majú podľa Vás najvyššie </a:t>
            </a:r>
            <a:r>
              <a:rPr lang="sk-SK" sz="4800" dirty="0" err="1" smtClean="0"/>
              <a:t>prijímy</a:t>
            </a:r>
            <a:r>
              <a:rPr lang="sk-SK" sz="4800" dirty="0" smtClean="0"/>
              <a:t> z cestovného ruchu ???</a:t>
            </a:r>
            <a:endParaRPr lang="sk-SK" sz="4800" dirty="0"/>
          </a:p>
        </p:txBody>
      </p:sp>
      <p:pic>
        <p:nvPicPr>
          <p:cNvPr id="4" name="Obrázok 3" descr="260px-EU_location_E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88640"/>
            <a:ext cx="7488832" cy="5616624"/>
          </a:xfrm>
          <a:prstGeom prst="rect">
            <a:avLst/>
          </a:prstGeom>
        </p:spPr>
      </p:pic>
      <p:pic>
        <p:nvPicPr>
          <p:cNvPr id="5" name="Obrázok 4" descr="260px-EU_location_F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541" y="728699"/>
            <a:ext cx="7728859" cy="5796645"/>
          </a:xfrm>
          <a:prstGeom prst="rect">
            <a:avLst/>
          </a:prstGeom>
        </p:spPr>
      </p:pic>
      <p:pic>
        <p:nvPicPr>
          <p:cNvPr id="6" name="Obrázok 5" descr="260px-EU-Austria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2437"/>
            <a:ext cx="7776864" cy="6550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b="1" dirty="0" smtClean="0">
                <a:solidFill>
                  <a:schemeClr val="bg1"/>
                </a:solidFill>
                <a:effectLst/>
              </a:rPr>
              <a:t>Problémová úloha:</a:t>
            </a:r>
            <a:endParaRPr lang="sk-SK" sz="4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141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 čo podľa Vás znamená VYROVNANÁ BILANCIA CESTOVNÉHO RUCHU ???</a:t>
            </a:r>
          </a:p>
          <a:p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1619672" y="3140968"/>
            <a:ext cx="1080120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580112" y="3212976"/>
            <a:ext cx="1080120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467544" y="5229200"/>
            <a:ext cx="3384376" cy="108012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AKTÍVNA BILANCIA</a:t>
            </a:r>
            <a:endParaRPr lang="sk-SK" sz="3200" dirty="0"/>
          </a:p>
        </p:txBody>
      </p:sp>
      <p:sp>
        <p:nvSpPr>
          <p:cNvPr id="7" name="Zaoblený obdĺžnik 6"/>
          <p:cNvSpPr/>
          <p:nvPr/>
        </p:nvSpPr>
        <p:spPr>
          <a:xfrm>
            <a:off x="4572000" y="5229200"/>
            <a:ext cx="3384376" cy="108012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PASÍVNA BILANCIA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FORMY  CR: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b="1" u="sng" dirty="0" smtClean="0"/>
              <a:t>1. rekreácia</a:t>
            </a:r>
          </a:p>
          <a:p>
            <a:endParaRPr lang="sk-SK" sz="2800" b="1" u="sng" dirty="0" smtClean="0"/>
          </a:p>
          <a:p>
            <a:r>
              <a:rPr lang="sk-SK" sz="2800" b="1" u="sng" dirty="0" smtClean="0"/>
              <a:t>2. agroturistika</a:t>
            </a:r>
          </a:p>
          <a:p>
            <a:endParaRPr lang="sk-SK" sz="2800" b="1" u="sng" dirty="0" smtClean="0"/>
          </a:p>
          <a:p>
            <a:r>
              <a:rPr lang="sk-SK" sz="2800" b="1" u="sng" dirty="0" smtClean="0"/>
              <a:t>3. turistika a šport</a:t>
            </a:r>
          </a:p>
          <a:p>
            <a:pPr>
              <a:buNone/>
            </a:pPr>
            <a:endParaRPr lang="sk-SK" sz="2800" b="1" u="sng" dirty="0" smtClean="0"/>
          </a:p>
          <a:p>
            <a:r>
              <a:rPr lang="sk-SK" sz="2800" b="1" u="sng" dirty="0" smtClean="0"/>
              <a:t>4. kúpeľno-liečebný</a:t>
            </a:r>
          </a:p>
          <a:p>
            <a:endParaRPr lang="sk-SK" sz="2800" b="1" u="sng" dirty="0" smtClean="0"/>
          </a:p>
          <a:p>
            <a:endParaRPr lang="sk-SK" sz="2800" b="1" u="sng" dirty="0" smtClean="0"/>
          </a:p>
          <a:p>
            <a:r>
              <a:rPr lang="sk-SK" sz="2800" b="1" u="sng" dirty="0" smtClean="0"/>
              <a:t>5. výletný  CR</a:t>
            </a:r>
            <a:endParaRPr lang="sk-SK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Predpoklady  CR</a:t>
            </a:r>
            <a:endParaRPr lang="sk-SK" b="1" dirty="0">
              <a:effectLst/>
            </a:endParaRPr>
          </a:p>
        </p:txBody>
      </p:sp>
      <p:pic>
        <p:nvPicPr>
          <p:cNvPr id="4" name="Obrázok 3" descr="louvre-museum.jpg"/>
          <p:cNvPicPr>
            <a:picLocks noChangeAspect="1"/>
          </p:cNvPicPr>
          <p:nvPr/>
        </p:nvPicPr>
        <p:blipFill>
          <a:blip r:embed="rId2" cstate="print">
            <a:grayscl/>
            <a:lum bright="64000"/>
          </a:blip>
          <a:stretch>
            <a:fillRect/>
          </a:stretch>
        </p:blipFill>
        <p:spPr>
          <a:xfrm>
            <a:off x="0" y="1196751"/>
            <a:ext cx="9187210" cy="474060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67544" y="2420888"/>
            <a:ext cx="3456384" cy="72008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selektívne</a:t>
            </a:r>
            <a:endParaRPr lang="sk-SK" sz="40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2987824" y="3717032"/>
            <a:ext cx="3456384" cy="72008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lokalizačne</a:t>
            </a:r>
            <a:endParaRPr lang="sk-SK" sz="4000" b="1" dirty="0"/>
          </a:p>
        </p:txBody>
      </p:sp>
      <p:sp>
        <p:nvSpPr>
          <p:cNvPr id="7" name="Zaoblený obdĺžnik 6"/>
          <p:cNvSpPr/>
          <p:nvPr/>
        </p:nvSpPr>
        <p:spPr>
          <a:xfrm>
            <a:off x="5076056" y="2420888"/>
            <a:ext cx="3456384" cy="72008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realizačné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304800" y="609600"/>
            <a:ext cx="8305800" cy="4495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Čo je CESTOVNÝ RUCH??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lak 4"/>
          <p:cNvSpPr/>
          <p:nvPr/>
        </p:nvSpPr>
        <p:spPr>
          <a:xfrm>
            <a:off x="457200" y="762000"/>
            <a:ext cx="8305800" cy="44958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Vymenuj motívy CESTOVNÉHO RUCHU.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609600" y="914400"/>
            <a:ext cx="8305800" cy="4495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Čo je BILANCIA cestovného ruchu?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762000" y="1066800"/>
            <a:ext cx="8305800" cy="44958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Ktoré formy cestovného ruchu poznáme?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914400" y="1219200"/>
            <a:ext cx="8305800" cy="44958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Vysvetlite predpoklady CR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2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8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VÃ½sledok vyhÄ¾adÃ¡vania obrÃ¡zkov pre dopyt big b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VÃ½sledok vyhÄ¾adÃ¡vania obrÃ¡zkov pre dopyt big b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8" y="161908"/>
            <a:ext cx="8788426" cy="494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Ã½sledok vyhÄ¾adÃ¡vania obrÃ¡zkov pre dopyt fu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9" y="192664"/>
            <a:ext cx="8848764" cy="59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Ã½sledok vyhÄ¾adÃ¡vania obrÃ¡zkov pre dopyt fjor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9" y="312738"/>
            <a:ext cx="8877030" cy="43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ok vyhÄ¾adÃ¡vania obrÃ¡zkov pre dopyt plitvicke jaz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6" y="312738"/>
            <a:ext cx="8829324" cy="58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VÃ½sledok vyhÄ¾adÃ¡vania obrÃ¡zkov pre dopyt yellowst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6" descr="VÃ½sledok vyhÄ¾adÃ¡vania obrÃ¡zkov pre dopyt yellowst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2" name="Picture 18" descr="SÃºvisiaci obrÃ¡z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8" y="268828"/>
            <a:ext cx="8881618" cy="49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Ã½sledok vyhÄ¾adÃ¡vania obrÃ¡zkov pre dopyt new yor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/>
          <a:stretch/>
        </p:blipFill>
        <p:spPr bwMode="auto">
          <a:xfrm>
            <a:off x="0" y="469850"/>
            <a:ext cx="9034836" cy="5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VÃ½sledok vyhÄ¾adÃ¡vania obrÃ¡zkov pre dopyt slovens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4800"/>
            <a:ext cx="879230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odorovný zvitok 3"/>
          <p:cNvSpPr/>
          <p:nvPr/>
        </p:nvSpPr>
        <p:spPr>
          <a:xfrm>
            <a:off x="0" y="4191000"/>
            <a:ext cx="6019800" cy="29718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Má </a:t>
            </a:r>
            <a:r>
              <a:rPr lang="sk-SK" sz="3200" dirty="0">
                <a:latin typeface="Arial Black" panose="020B0A04020102020204" pitchFamily="34" charset="0"/>
                <a:cs typeface="Aharoni" panose="02010803020104030203" pitchFamily="2" charset="-79"/>
              </a:rPr>
              <a:t>S</a:t>
            </a:r>
            <a:r>
              <a:rPr lang="sk-SK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lovensko </a:t>
            </a:r>
            <a:r>
              <a:rPr lang="sk-SK" sz="3200" dirty="0">
                <a:latin typeface="Arial Black" panose="020B0A04020102020204" pitchFamily="34" charset="0"/>
                <a:cs typeface="Aharoni" panose="02010803020104030203" pitchFamily="2" charset="-79"/>
              </a:rPr>
              <a:t>č</a:t>
            </a:r>
            <a:r>
              <a:rPr lang="sk-SK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o ponúknuť z </a:t>
            </a:r>
            <a:r>
              <a:rPr lang="sk-SK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hľadiska </a:t>
            </a:r>
            <a:r>
              <a:rPr lang="sk-SK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CR?</a:t>
            </a:r>
            <a:endParaRPr lang="sk-SK" sz="3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46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effectLst/>
              </a:rPr>
              <a:t>CESTOVNÝ  RUCH</a:t>
            </a:r>
            <a:endParaRPr lang="sk-SK" b="1" dirty="0">
              <a:effectLst/>
            </a:endParaRPr>
          </a:p>
        </p:txBody>
      </p:sp>
      <p:pic>
        <p:nvPicPr>
          <p:cNvPr id="22530" name="Picture 2" descr="Výsledok vyhľadávania obrázkov pre dopyt cestovanie po sve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153400" cy="5095876"/>
          </a:xfrm>
          <a:prstGeom prst="rect">
            <a:avLst/>
          </a:prstGeom>
          <a:noFill/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57200" y="1882808"/>
            <a:ext cx="8229600" cy="1690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DEF.: </a:t>
            </a:r>
            <a:r>
              <a:rPr kumimoji="0" lang="sk-SK" sz="3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cestovanie doma aj v zahraničí za určitým účelom (motívom), pričom prináša príjmy pre danú krajinu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MOTÍVY</a:t>
            </a:r>
            <a:endParaRPr lang="sk-SK" b="1" dirty="0">
              <a:effectLst/>
            </a:endParaRP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3826768" cy="4572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zdravotný</a:t>
            </a:r>
          </a:p>
          <a:p>
            <a:r>
              <a:rPr lang="sk-SK" sz="4000" dirty="0" smtClean="0"/>
              <a:t>obchodný</a:t>
            </a:r>
          </a:p>
          <a:p>
            <a:r>
              <a:rPr lang="sk-SK" sz="4000" dirty="0" smtClean="0"/>
              <a:t>športový</a:t>
            </a:r>
          </a:p>
          <a:p>
            <a:r>
              <a:rPr lang="sk-SK" sz="4000" dirty="0" smtClean="0"/>
              <a:t>študijný</a:t>
            </a:r>
          </a:p>
          <a:p>
            <a:r>
              <a:rPr lang="sk-SK" sz="4000" dirty="0" smtClean="0"/>
              <a:t>objavný</a:t>
            </a:r>
          </a:p>
          <a:p>
            <a:r>
              <a:rPr lang="sk-SK" sz="4000" dirty="0" smtClean="0"/>
              <a:t>náboženský</a:t>
            </a:r>
          </a:p>
        </p:txBody>
      </p:sp>
      <p:pic>
        <p:nvPicPr>
          <p:cNvPr id="5" name="Obrázok 4" descr="stažený soubor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340768"/>
            <a:ext cx="3600400" cy="2696824"/>
          </a:xfrm>
          <a:prstGeom prst="rect">
            <a:avLst/>
          </a:prstGeom>
        </p:spPr>
      </p:pic>
      <p:pic>
        <p:nvPicPr>
          <p:cNvPr id="6" name="Obrázok 5" descr="1500105_zoh-2014-soc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8130" y="4062730"/>
            <a:ext cx="4441515" cy="260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pútnické miesta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Obrázok 3" descr="lurdy-map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87" y="1258044"/>
            <a:ext cx="3667125" cy="3467100"/>
          </a:xfrm>
          <a:prstGeom prst="rect">
            <a:avLst/>
          </a:prstGeom>
        </p:spPr>
      </p:pic>
      <p:pic>
        <p:nvPicPr>
          <p:cNvPr id="5" name="Obrázok 4" descr="1431659_katastrofa-povoden-lurd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3213" y="2996952"/>
            <a:ext cx="5123283" cy="36004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788024" y="162880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LURDY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pútnické miesta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2808312" cy="4166680"/>
          </a:xfrm>
          <a:prstGeom prst="rect">
            <a:avLst/>
          </a:prstGeom>
        </p:spPr>
      </p:pic>
      <p:pic>
        <p:nvPicPr>
          <p:cNvPr id="6" name="Obrázok 5" descr="2011015800_fatima_01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719" y="1844824"/>
            <a:ext cx="6345793" cy="501317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444208" y="126876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FATIMA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pútnické miesta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Obrázok 5" descr="Masjid Ul Haram Mekka (2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700808"/>
            <a:ext cx="6876256" cy="5157192"/>
          </a:xfrm>
          <a:prstGeom prst="rect">
            <a:avLst/>
          </a:prstGeom>
        </p:spPr>
      </p:pic>
      <p:pic>
        <p:nvPicPr>
          <p:cNvPr id="7" name="Obrázok 6" descr="mekka-mapa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4744"/>
            <a:ext cx="4106595" cy="3456384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6444208" y="119675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MEKKA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Matka-riek-Gan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7620000" cy="5076825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pútnické miesta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9512" y="76470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RIEKA GANGA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</TotalTime>
  <Words>134</Words>
  <Application>Microsoft Office PowerPoint</Application>
  <PresentationFormat>Prezentácia na obrazovke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Nadšenie</vt:lpstr>
      <vt:lpstr>Prezentácia programu PowerPoint</vt:lpstr>
      <vt:lpstr>Prezentácia programu PowerPoint</vt:lpstr>
      <vt:lpstr>Prezentácia programu PowerPoint</vt:lpstr>
      <vt:lpstr>CESTOVNÝ  RUCH</vt:lpstr>
      <vt:lpstr>MOTÍVY</vt:lpstr>
      <vt:lpstr> pútnické miesta</vt:lpstr>
      <vt:lpstr> pútnické miesta</vt:lpstr>
      <vt:lpstr> pútnické miesta</vt:lpstr>
      <vt:lpstr> pútnické miesta</vt:lpstr>
      <vt:lpstr>Prezentácia programu PowerPoint</vt:lpstr>
      <vt:lpstr>Problémová úloha:</vt:lpstr>
      <vt:lpstr>FORMY  CR:</vt:lpstr>
      <vt:lpstr>Predpoklady  CR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CESTOVNÝ  RUCH</dc:title>
  <dc:creator>hp</dc:creator>
  <cp:lastModifiedBy>Guest</cp:lastModifiedBy>
  <cp:revision>16</cp:revision>
  <dcterms:created xsi:type="dcterms:W3CDTF">2017-03-01T17:23:06Z</dcterms:created>
  <dcterms:modified xsi:type="dcterms:W3CDTF">2018-10-11T08:55:06Z</dcterms:modified>
</cp:coreProperties>
</file>