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8" r:id="rId4"/>
    <p:sldId id="271" r:id="rId5"/>
    <p:sldId id="264" r:id="rId6"/>
    <p:sldId id="259" r:id="rId7"/>
    <p:sldId id="260" r:id="rId8"/>
    <p:sldId id="262" r:id="rId9"/>
    <p:sldId id="263" r:id="rId10"/>
    <p:sldId id="267" r:id="rId11"/>
    <p:sldId id="268" r:id="rId12"/>
    <p:sldId id="266" r:id="rId13"/>
    <p:sldId id="265" r:id="rId14"/>
    <p:sldId id="270" r:id="rId15"/>
    <p:sldId id="275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DF6ACA-70A8-4A09-924B-108F8EB9CB4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D0CD0ABB-73EA-4E69-B34F-5B1B10FEB720}">
      <dgm:prSet phldrT="[Text]"/>
      <dgm:spPr>
        <a:ln>
          <a:solidFill>
            <a:srgbClr val="00B050"/>
          </a:solidFill>
        </a:ln>
      </dgm:spPr>
      <dgm:t>
        <a:bodyPr/>
        <a:lstStyle/>
        <a:p>
          <a:r>
            <a:rPr lang="sk-SK" dirty="0"/>
            <a:t>OBLIČKY</a:t>
          </a:r>
        </a:p>
      </dgm:t>
    </dgm:pt>
    <dgm:pt modelId="{C50158FF-B39F-46F9-8B05-07B2EA565B62}" type="parTrans" cxnId="{076827DA-5222-458D-8F65-742AE06CB21D}">
      <dgm:prSet/>
      <dgm:spPr/>
      <dgm:t>
        <a:bodyPr/>
        <a:lstStyle/>
        <a:p>
          <a:endParaRPr lang="sk-SK"/>
        </a:p>
      </dgm:t>
    </dgm:pt>
    <dgm:pt modelId="{E9E7111A-A3B9-469E-8FEE-B007BB041E0D}" type="sibTrans" cxnId="{076827DA-5222-458D-8F65-742AE06CB21D}">
      <dgm:prSet/>
      <dgm:spPr/>
      <dgm:t>
        <a:bodyPr/>
        <a:lstStyle/>
        <a:p>
          <a:endParaRPr lang="sk-SK"/>
        </a:p>
      </dgm:t>
    </dgm:pt>
    <dgm:pt modelId="{D4C0A413-1E96-4673-870B-BD953AC6083D}">
      <dgm:prSet phldrT="[Text]"/>
      <dgm:spPr>
        <a:ln>
          <a:solidFill>
            <a:srgbClr val="00B050"/>
          </a:solidFill>
        </a:ln>
      </dgm:spPr>
      <dgm:t>
        <a:bodyPr/>
        <a:lstStyle/>
        <a:p>
          <a:r>
            <a:rPr lang="sk-SK"/>
            <a:t>MOČOVODY</a:t>
          </a:r>
        </a:p>
      </dgm:t>
    </dgm:pt>
    <dgm:pt modelId="{165F241E-E771-4B44-B4DC-58A813787A4D}" type="parTrans" cxnId="{67459F11-E8F2-4D7E-9E19-E8353DB86FAE}">
      <dgm:prSet/>
      <dgm:spPr>
        <a:ln>
          <a:solidFill>
            <a:srgbClr val="00B050"/>
          </a:solidFill>
        </a:ln>
      </dgm:spPr>
      <dgm:t>
        <a:bodyPr/>
        <a:lstStyle/>
        <a:p>
          <a:endParaRPr lang="sk-SK"/>
        </a:p>
      </dgm:t>
    </dgm:pt>
    <dgm:pt modelId="{A91CDF2D-B562-41F2-8CF2-7FA98AAACB01}" type="sibTrans" cxnId="{67459F11-E8F2-4D7E-9E19-E8353DB86FAE}">
      <dgm:prSet/>
      <dgm:spPr/>
      <dgm:t>
        <a:bodyPr/>
        <a:lstStyle/>
        <a:p>
          <a:endParaRPr lang="sk-SK"/>
        </a:p>
      </dgm:t>
    </dgm:pt>
    <dgm:pt modelId="{BE86B820-D968-4B50-944B-378D5BF80E17}">
      <dgm:prSet phldrT="[Text]"/>
      <dgm:spPr>
        <a:ln>
          <a:solidFill>
            <a:srgbClr val="00B050"/>
          </a:solidFill>
        </a:ln>
      </dgm:spPr>
      <dgm:t>
        <a:bodyPr/>
        <a:lstStyle/>
        <a:p>
          <a:r>
            <a:rPr lang="sk-SK"/>
            <a:t>KLOAKA</a:t>
          </a:r>
        </a:p>
      </dgm:t>
    </dgm:pt>
    <dgm:pt modelId="{6255CB6E-B4ED-41D0-BEC8-080918D227AE}" type="parTrans" cxnId="{E03A2216-176C-4E64-AE29-78F0A5496F9A}">
      <dgm:prSet/>
      <dgm:spPr>
        <a:ln>
          <a:solidFill>
            <a:srgbClr val="00B050"/>
          </a:solidFill>
        </a:ln>
      </dgm:spPr>
      <dgm:t>
        <a:bodyPr/>
        <a:lstStyle/>
        <a:p>
          <a:endParaRPr lang="sk-SK"/>
        </a:p>
      </dgm:t>
    </dgm:pt>
    <dgm:pt modelId="{CFEE06E0-47AF-450B-8A57-00223B55CFCC}" type="sibTrans" cxnId="{E03A2216-176C-4E64-AE29-78F0A5496F9A}">
      <dgm:prSet/>
      <dgm:spPr/>
      <dgm:t>
        <a:bodyPr/>
        <a:lstStyle/>
        <a:p>
          <a:endParaRPr lang="sk-SK"/>
        </a:p>
      </dgm:t>
    </dgm:pt>
    <dgm:pt modelId="{F502727D-EA93-4003-B090-D010254F4D04}">
      <dgm:prSet/>
      <dgm:spPr>
        <a:ln>
          <a:solidFill>
            <a:srgbClr val="00B050"/>
          </a:solidFill>
        </a:ln>
      </dgm:spPr>
      <dgm:t>
        <a:bodyPr/>
        <a:lstStyle/>
        <a:p>
          <a:r>
            <a:rPr lang="sk-SK" dirty="0"/>
            <a:t>MOČOVÝ </a:t>
          </a:r>
          <a:r>
            <a:rPr lang="sk-SK" dirty="0" smtClean="0"/>
            <a:t> MECHÚR</a:t>
          </a:r>
          <a:endParaRPr lang="sk-SK" dirty="0"/>
        </a:p>
      </dgm:t>
    </dgm:pt>
    <dgm:pt modelId="{A4CD9648-002F-4D57-86F9-D5B93FBFD509}" type="parTrans" cxnId="{4089F7E6-7412-49FF-B3D7-557946C37E18}">
      <dgm:prSet/>
      <dgm:spPr>
        <a:ln>
          <a:solidFill>
            <a:srgbClr val="00B050"/>
          </a:solidFill>
        </a:ln>
      </dgm:spPr>
      <dgm:t>
        <a:bodyPr/>
        <a:lstStyle/>
        <a:p>
          <a:endParaRPr lang="sk-SK"/>
        </a:p>
      </dgm:t>
    </dgm:pt>
    <dgm:pt modelId="{54F053C0-0E32-47D1-958E-20F713942676}" type="sibTrans" cxnId="{4089F7E6-7412-49FF-B3D7-557946C37E18}">
      <dgm:prSet/>
      <dgm:spPr/>
      <dgm:t>
        <a:bodyPr/>
        <a:lstStyle/>
        <a:p>
          <a:endParaRPr lang="sk-SK"/>
        </a:p>
      </dgm:t>
    </dgm:pt>
    <dgm:pt modelId="{F7D96625-D48F-4365-ABD0-D7CC43958406}">
      <dgm:prSet/>
      <dgm:spPr>
        <a:ln>
          <a:solidFill>
            <a:srgbClr val="00B050"/>
          </a:solidFill>
        </a:ln>
      </dgm:spPr>
      <dgm:t>
        <a:bodyPr/>
        <a:lstStyle/>
        <a:p>
          <a:r>
            <a:rPr lang="sk-SK" dirty="0"/>
            <a:t>MOČOVÁ </a:t>
          </a:r>
          <a:r>
            <a:rPr lang="sk-SK" dirty="0" smtClean="0"/>
            <a:t> RÚRA</a:t>
          </a:r>
          <a:endParaRPr lang="sk-SK" dirty="0"/>
        </a:p>
      </dgm:t>
    </dgm:pt>
    <dgm:pt modelId="{AE368576-FE1D-474D-80E7-D8C14868F8ED}" type="parTrans" cxnId="{CD69081E-BE95-4DF5-A07E-2DE969708502}">
      <dgm:prSet/>
      <dgm:spPr>
        <a:ln>
          <a:solidFill>
            <a:srgbClr val="00B050"/>
          </a:solidFill>
        </a:ln>
      </dgm:spPr>
      <dgm:t>
        <a:bodyPr/>
        <a:lstStyle/>
        <a:p>
          <a:endParaRPr lang="sk-SK"/>
        </a:p>
      </dgm:t>
    </dgm:pt>
    <dgm:pt modelId="{10089C3E-B9B0-4C9E-B8E2-996F515BA60B}" type="sibTrans" cxnId="{CD69081E-BE95-4DF5-A07E-2DE969708502}">
      <dgm:prSet/>
      <dgm:spPr/>
      <dgm:t>
        <a:bodyPr/>
        <a:lstStyle/>
        <a:p>
          <a:endParaRPr lang="sk-SK"/>
        </a:p>
      </dgm:t>
    </dgm:pt>
    <dgm:pt modelId="{62806351-D760-439B-B2FB-0808611886D0}" type="pres">
      <dgm:prSet presAssocID="{C6DF6ACA-70A8-4A09-924B-108F8EB9CB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k-SK"/>
        </a:p>
      </dgm:t>
    </dgm:pt>
    <dgm:pt modelId="{E37E16EF-F00A-4399-973C-0AA60E724D7C}" type="pres">
      <dgm:prSet presAssocID="{D0CD0ABB-73EA-4E69-B34F-5B1B10FEB720}" presName="hierRoot1" presStyleCnt="0"/>
      <dgm:spPr/>
    </dgm:pt>
    <dgm:pt modelId="{0D1E19A9-D9C0-495D-A846-26443978833F}" type="pres">
      <dgm:prSet presAssocID="{D0CD0ABB-73EA-4E69-B34F-5B1B10FEB720}" presName="composite" presStyleCnt="0"/>
      <dgm:spPr/>
    </dgm:pt>
    <dgm:pt modelId="{8ABAF13B-1118-4C4B-A933-6C1C0451203D}" type="pres">
      <dgm:prSet presAssocID="{D0CD0ABB-73EA-4E69-B34F-5B1B10FEB720}" presName="background" presStyleLbl="node0" presStyleIdx="0" presStyleCnt="1"/>
      <dgm:spPr>
        <a:solidFill>
          <a:srgbClr val="92D050"/>
        </a:solidFill>
      </dgm:spPr>
      <dgm:t>
        <a:bodyPr/>
        <a:lstStyle/>
        <a:p>
          <a:endParaRPr lang="sk-SK"/>
        </a:p>
      </dgm:t>
    </dgm:pt>
    <dgm:pt modelId="{8C9CBEA9-55AB-4380-A9E6-6ACB6EABA879}" type="pres">
      <dgm:prSet presAssocID="{D0CD0ABB-73EA-4E69-B34F-5B1B10FEB720}" presName="text" presStyleLbl="fgAcc0" presStyleIdx="0" presStyleCnt="1" custScaleX="203187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A373951B-2B9A-4FF7-8375-5743D5676BC6}" type="pres">
      <dgm:prSet presAssocID="{D0CD0ABB-73EA-4E69-B34F-5B1B10FEB720}" presName="hierChild2" presStyleCnt="0"/>
      <dgm:spPr/>
    </dgm:pt>
    <dgm:pt modelId="{6B57B06B-17E1-4F17-8FEF-693B3BD5B5B5}" type="pres">
      <dgm:prSet presAssocID="{165F241E-E771-4B44-B4DC-58A813787A4D}" presName="Name10" presStyleLbl="parChTrans1D2" presStyleIdx="0" presStyleCnt="1"/>
      <dgm:spPr/>
      <dgm:t>
        <a:bodyPr/>
        <a:lstStyle/>
        <a:p>
          <a:endParaRPr lang="sk-SK"/>
        </a:p>
      </dgm:t>
    </dgm:pt>
    <dgm:pt modelId="{4FA51F69-CF96-48AD-AFFD-1E5F71106DDD}" type="pres">
      <dgm:prSet presAssocID="{D4C0A413-1E96-4673-870B-BD953AC6083D}" presName="hierRoot2" presStyleCnt="0"/>
      <dgm:spPr/>
    </dgm:pt>
    <dgm:pt modelId="{91F31B7D-F160-4B90-AB20-A40569E54431}" type="pres">
      <dgm:prSet presAssocID="{D4C0A413-1E96-4673-870B-BD953AC6083D}" presName="composite2" presStyleCnt="0"/>
      <dgm:spPr/>
    </dgm:pt>
    <dgm:pt modelId="{198A62F5-F941-4229-970F-17E7E38FEBC0}" type="pres">
      <dgm:prSet presAssocID="{D4C0A413-1E96-4673-870B-BD953AC6083D}" presName="background2" presStyleLbl="node2" presStyleIdx="0" presStyleCnt="1"/>
      <dgm:spPr>
        <a:solidFill>
          <a:srgbClr val="92D050"/>
        </a:solidFill>
      </dgm:spPr>
      <dgm:t>
        <a:bodyPr/>
        <a:lstStyle/>
        <a:p>
          <a:endParaRPr lang="sk-SK"/>
        </a:p>
      </dgm:t>
    </dgm:pt>
    <dgm:pt modelId="{70977FCE-5DAC-4BFC-8619-66ED582E6531}" type="pres">
      <dgm:prSet presAssocID="{D4C0A413-1E96-4673-870B-BD953AC6083D}" presName="text2" presStyleLbl="fgAcc2" presStyleIdx="0" presStyleCnt="1" custScaleX="203187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316780CB-F044-4ABA-97A0-26555AA926FD}" type="pres">
      <dgm:prSet presAssocID="{D4C0A413-1E96-4673-870B-BD953AC6083D}" presName="hierChild3" presStyleCnt="0"/>
      <dgm:spPr/>
    </dgm:pt>
    <dgm:pt modelId="{D8E517D5-04C5-4F7B-9ADF-79F38D5B531E}" type="pres">
      <dgm:prSet presAssocID="{6255CB6E-B4ED-41D0-BEC8-080918D227AE}" presName="Name17" presStyleLbl="parChTrans1D3" presStyleIdx="0" presStyleCnt="2"/>
      <dgm:spPr/>
      <dgm:t>
        <a:bodyPr/>
        <a:lstStyle/>
        <a:p>
          <a:endParaRPr lang="sk-SK"/>
        </a:p>
      </dgm:t>
    </dgm:pt>
    <dgm:pt modelId="{FEDC4598-B2B5-4F68-A36A-390AC011F28C}" type="pres">
      <dgm:prSet presAssocID="{BE86B820-D968-4B50-944B-378D5BF80E17}" presName="hierRoot3" presStyleCnt="0"/>
      <dgm:spPr/>
    </dgm:pt>
    <dgm:pt modelId="{E1D47045-2302-463B-B08F-E62521E0D58D}" type="pres">
      <dgm:prSet presAssocID="{BE86B820-D968-4B50-944B-378D5BF80E17}" presName="composite3" presStyleCnt="0"/>
      <dgm:spPr/>
    </dgm:pt>
    <dgm:pt modelId="{11D2FD68-6F23-4F7C-9119-FB463357C309}" type="pres">
      <dgm:prSet presAssocID="{BE86B820-D968-4B50-944B-378D5BF80E17}" presName="background3" presStyleLbl="node3" presStyleIdx="0" presStyleCnt="2"/>
      <dgm:spPr>
        <a:solidFill>
          <a:srgbClr val="92D050"/>
        </a:solidFill>
      </dgm:spPr>
      <dgm:t>
        <a:bodyPr/>
        <a:lstStyle/>
        <a:p>
          <a:endParaRPr lang="sk-SK"/>
        </a:p>
      </dgm:t>
    </dgm:pt>
    <dgm:pt modelId="{7A5AC6CD-76C5-4524-A6E7-6DC5EB1DDD9B}" type="pres">
      <dgm:prSet presAssocID="{BE86B820-D968-4B50-944B-378D5BF80E17}" presName="text3" presStyleLbl="fgAcc3" presStyleIdx="0" presStyleCnt="2" custScaleX="203187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315F1088-7453-492F-98A8-88805A435FED}" type="pres">
      <dgm:prSet presAssocID="{BE86B820-D968-4B50-944B-378D5BF80E17}" presName="hierChild4" presStyleCnt="0"/>
      <dgm:spPr/>
    </dgm:pt>
    <dgm:pt modelId="{5EDE8C6C-00AF-4B5D-A91E-9B72D81C755F}" type="pres">
      <dgm:prSet presAssocID="{A4CD9648-002F-4D57-86F9-D5B93FBFD509}" presName="Name17" presStyleLbl="parChTrans1D3" presStyleIdx="1" presStyleCnt="2"/>
      <dgm:spPr/>
      <dgm:t>
        <a:bodyPr/>
        <a:lstStyle/>
        <a:p>
          <a:endParaRPr lang="sk-SK"/>
        </a:p>
      </dgm:t>
    </dgm:pt>
    <dgm:pt modelId="{B7E7ADE0-44D6-4BAD-8449-3E18677BBB2A}" type="pres">
      <dgm:prSet presAssocID="{F502727D-EA93-4003-B090-D010254F4D04}" presName="hierRoot3" presStyleCnt="0"/>
      <dgm:spPr/>
    </dgm:pt>
    <dgm:pt modelId="{96527F3A-E75A-4ACA-A8AF-A7DFBBC18CF0}" type="pres">
      <dgm:prSet presAssocID="{F502727D-EA93-4003-B090-D010254F4D04}" presName="composite3" presStyleCnt="0"/>
      <dgm:spPr/>
    </dgm:pt>
    <dgm:pt modelId="{4446C98B-D4B4-491F-8013-AC613E79BFF6}" type="pres">
      <dgm:prSet presAssocID="{F502727D-EA93-4003-B090-D010254F4D04}" presName="background3" presStyleLbl="node3" presStyleIdx="1" presStyleCnt="2"/>
      <dgm:spPr>
        <a:solidFill>
          <a:srgbClr val="92D050"/>
        </a:solidFill>
      </dgm:spPr>
      <dgm:t>
        <a:bodyPr/>
        <a:lstStyle/>
        <a:p>
          <a:endParaRPr lang="sk-SK"/>
        </a:p>
      </dgm:t>
    </dgm:pt>
    <dgm:pt modelId="{C2BFBF6A-FBA0-4100-9442-E1D6D76F0ACB}" type="pres">
      <dgm:prSet presAssocID="{F502727D-EA93-4003-B090-D010254F4D04}" presName="text3" presStyleLbl="fgAcc3" presStyleIdx="1" presStyleCnt="2" custScaleX="203187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E6533225-05CA-459B-AB9E-722F21A1FEC0}" type="pres">
      <dgm:prSet presAssocID="{F502727D-EA93-4003-B090-D010254F4D04}" presName="hierChild4" presStyleCnt="0"/>
      <dgm:spPr/>
    </dgm:pt>
    <dgm:pt modelId="{C6C4E430-D96F-41C7-9D28-0924C570FDFF}" type="pres">
      <dgm:prSet presAssocID="{AE368576-FE1D-474D-80E7-D8C14868F8ED}" presName="Name23" presStyleLbl="parChTrans1D4" presStyleIdx="0" presStyleCnt="1"/>
      <dgm:spPr/>
      <dgm:t>
        <a:bodyPr/>
        <a:lstStyle/>
        <a:p>
          <a:endParaRPr lang="sk-SK"/>
        </a:p>
      </dgm:t>
    </dgm:pt>
    <dgm:pt modelId="{95A38484-FB97-4D74-8F75-47C591319326}" type="pres">
      <dgm:prSet presAssocID="{F7D96625-D48F-4365-ABD0-D7CC43958406}" presName="hierRoot4" presStyleCnt="0"/>
      <dgm:spPr/>
    </dgm:pt>
    <dgm:pt modelId="{F0444649-BD2D-4C64-9047-6248D204AB51}" type="pres">
      <dgm:prSet presAssocID="{F7D96625-D48F-4365-ABD0-D7CC43958406}" presName="composite4" presStyleCnt="0"/>
      <dgm:spPr/>
    </dgm:pt>
    <dgm:pt modelId="{AA82497B-EAB4-48AD-90DA-23CB854F4EC3}" type="pres">
      <dgm:prSet presAssocID="{F7D96625-D48F-4365-ABD0-D7CC43958406}" presName="background4" presStyleLbl="node4" presStyleIdx="0" presStyleCnt="1"/>
      <dgm:spPr>
        <a:solidFill>
          <a:srgbClr val="92D050"/>
        </a:solidFill>
      </dgm:spPr>
      <dgm:t>
        <a:bodyPr/>
        <a:lstStyle/>
        <a:p>
          <a:endParaRPr lang="sk-SK"/>
        </a:p>
      </dgm:t>
    </dgm:pt>
    <dgm:pt modelId="{B4081BAD-3B34-4765-977A-4E88BEDB3FD5}" type="pres">
      <dgm:prSet presAssocID="{F7D96625-D48F-4365-ABD0-D7CC43958406}" presName="text4" presStyleLbl="fgAcc4" presStyleIdx="0" presStyleCnt="1" custScaleX="203187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DA0890A0-6151-4AAD-886D-26A1E7E18ACB}" type="pres">
      <dgm:prSet presAssocID="{F7D96625-D48F-4365-ABD0-D7CC43958406}" presName="hierChild5" presStyleCnt="0"/>
      <dgm:spPr/>
    </dgm:pt>
  </dgm:ptLst>
  <dgm:cxnLst>
    <dgm:cxn modelId="{98A86A6F-2886-41D4-8F6E-A74E12EA9D71}" type="presOf" srcId="{F502727D-EA93-4003-B090-D010254F4D04}" destId="{C2BFBF6A-FBA0-4100-9442-E1D6D76F0ACB}" srcOrd="0" destOrd="0" presId="urn:microsoft.com/office/officeart/2005/8/layout/hierarchy1"/>
    <dgm:cxn modelId="{67459F11-E8F2-4D7E-9E19-E8353DB86FAE}" srcId="{D0CD0ABB-73EA-4E69-B34F-5B1B10FEB720}" destId="{D4C0A413-1E96-4673-870B-BD953AC6083D}" srcOrd="0" destOrd="0" parTransId="{165F241E-E771-4B44-B4DC-58A813787A4D}" sibTransId="{A91CDF2D-B562-41F2-8CF2-7FA98AAACB01}"/>
    <dgm:cxn modelId="{EDBA7AF9-B402-43D9-94EF-AD48E147DF2A}" type="presOf" srcId="{165F241E-E771-4B44-B4DC-58A813787A4D}" destId="{6B57B06B-17E1-4F17-8FEF-693B3BD5B5B5}" srcOrd="0" destOrd="0" presId="urn:microsoft.com/office/officeart/2005/8/layout/hierarchy1"/>
    <dgm:cxn modelId="{7B4A1EF7-3CF1-4A66-BF29-AF70051BF0E9}" type="presOf" srcId="{F7D96625-D48F-4365-ABD0-D7CC43958406}" destId="{B4081BAD-3B34-4765-977A-4E88BEDB3FD5}" srcOrd="0" destOrd="0" presId="urn:microsoft.com/office/officeart/2005/8/layout/hierarchy1"/>
    <dgm:cxn modelId="{124838F2-1A18-4545-AEE3-3EEA01255DC7}" type="presOf" srcId="{A4CD9648-002F-4D57-86F9-D5B93FBFD509}" destId="{5EDE8C6C-00AF-4B5D-A91E-9B72D81C755F}" srcOrd="0" destOrd="0" presId="urn:microsoft.com/office/officeart/2005/8/layout/hierarchy1"/>
    <dgm:cxn modelId="{5ADE2489-9336-4878-B2AD-41EA617B01DA}" type="presOf" srcId="{6255CB6E-B4ED-41D0-BEC8-080918D227AE}" destId="{D8E517D5-04C5-4F7B-9ADF-79F38D5B531E}" srcOrd="0" destOrd="0" presId="urn:microsoft.com/office/officeart/2005/8/layout/hierarchy1"/>
    <dgm:cxn modelId="{B5B9B5E5-F325-48A2-9214-B58D8BA7E4DA}" type="presOf" srcId="{D4C0A413-1E96-4673-870B-BD953AC6083D}" destId="{70977FCE-5DAC-4BFC-8619-66ED582E6531}" srcOrd="0" destOrd="0" presId="urn:microsoft.com/office/officeart/2005/8/layout/hierarchy1"/>
    <dgm:cxn modelId="{101F772E-ED46-422D-93A4-B61075B09D4C}" type="presOf" srcId="{C6DF6ACA-70A8-4A09-924B-108F8EB9CB4A}" destId="{62806351-D760-439B-B2FB-0808611886D0}" srcOrd="0" destOrd="0" presId="urn:microsoft.com/office/officeart/2005/8/layout/hierarchy1"/>
    <dgm:cxn modelId="{7136FC8A-CE9E-4416-8A06-F03162987C7E}" type="presOf" srcId="{AE368576-FE1D-474D-80E7-D8C14868F8ED}" destId="{C6C4E430-D96F-41C7-9D28-0924C570FDFF}" srcOrd="0" destOrd="0" presId="urn:microsoft.com/office/officeart/2005/8/layout/hierarchy1"/>
    <dgm:cxn modelId="{076827DA-5222-458D-8F65-742AE06CB21D}" srcId="{C6DF6ACA-70A8-4A09-924B-108F8EB9CB4A}" destId="{D0CD0ABB-73EA-4E69-B34F-5B1B10FEB720}" srcOrd="0" destOrd="0" parTransId="{C50158FF-B39F-46F9-8B05-07B2EA565B62}" sibTransId="{E9E7111A-A3B9-469E-8FEE-B007BB041E0D}"/>
    <dgm:cxn modelId="{E03A2216-176C-4E64-AE29-78F0A5496F9A}" srcId="{D4C0A413-1E96-4673-870B-BD953AC6083D}" destId="{BE86B820-D968-4B50-944B-378D5BF80E17}" srcOrd="0" destOrd="0" parTransId="{6255CB6E-B4ED-41D0-BEC8-080918D227AE}" sibTransId="{CFEE06E0-47AF-450B-8A57-00223B55CFCC}"/>
    <dgm:cxn modelId="{4089F7E6-7412-49FF-B3D7-557946C37E18}" srcId="{D4C0A413-1E96-4673-870B-BD953AC6083D}" destId="{F502727D-EA93-4003-B090-D010254F4D04}" srcOrd="1" destOrd="0" parTransId="{A4CD9648-002F-4D57-86F9-D5B93FBFD509}" sibTransId="{54F053C0-0E32-47D1-958E-20F713942676}"/>
    <dgm:cxn modelId="{6D6050FE-968C-4BFE-9910-6295785D47E3}" type="presOf" srcId="{BE86B820-D968-4B50-944B-378D5BF80E17}" destId="{7A5AC6CD-76C5-4524-A6E7-6DC5EB1DDD9B}" srcOrd="0" destOrd="0" presId="urn:microsoft.com/office/officeart/2005/8/layout/hierarchy1"/>
    <dgm:cxn modelId="{87399F31-B8C2-465E-989F-429B734FF1BC}" type="presOf" srcId="{D0CD0ABB-73EA-4E69-B34F-5B1B10FEB720}" destId="{8C9CBEA9-55AB-4380-A9E6-6ACB6EABA879}" srcOrd="0" destOrd="0" presId="urn:microsoft.com/office/officeart/2005/8/layout/hierarchy1"/>
    <dgm:cxn modelId="{CD69081E-BE95-4DF5-A07E-2DE969708502}" srcId="{F502727D-EA93-4003-B090-D010254F4D04}" destId="{F7D96625-D48F-4365-ABD0-D7CC43958406}" srcOrd="0" destOrd="0" parTransId="{AE368576-FE1D-474D-80E7-D8C14868F8ED}" sibTransId="{10089C3E-B9B0-4C9E-B8E2-996F515BA60B}"/>
    <dgm:cxn modelId="{B98C2736-C22D-4FD9-8F09-5325FF832781}" type="presParOf" srcId="{62806351-D760-439B-B2FB-0808611886D0}" destId="{E37E16EF-F00A-4399-973C-0AA60E724D7C}" srcOrd="0" destOrd="0" presId="urn:microsoft.com/office/officeart/2005/8/layout/hierarchy1"/>
    <dgm:cxn modelId="{8475351B-9BA6-4949-8342-BA37CCA31C0A}" type="presParOf" srcId="{E37E16EF-F00A-4399-973C-0AA60E724D7C}" destId="{0D1E19A9-D9C0-495D-A846-26443978833F}" srcOrd="0" destOrd="0" presId="urn:microsoft.com/office/officeart/2005/8/layout/hierarchy1"/>
    <dgm:cxn modelId="{36279A70-75BD-4DAE-942B-6558DF88CB52}" type="presParOf" srcId="{0D1E19A9-D9C0-495D-A846-26443978833F}" destId="{8ABAF13B-1118-4C4B-A933-6C1C0451203D}" srcOrd="0" destOrd="0" presId="urn:microsoft.com/office/officeart/2005/8/layout/hierarchy1"/>
    <dgm:cxn modelId="{05B9E540-BCB9-4C9A-9790-7E9A6C1D9E60}" type="presParOf" srcId="{0D1E19A9-D9C0-495D-A846-26443978833F}" destId="{8C9CBEA9-55AB-4380-A9E6-6ACB6EABA879}" srcOrd="1" destOrd="0" presId="urn:microsoft.com/office/officeart/2005/8/layout/hierarchy1"/>
    <dgm:cxn modelId="{5B4E5C4C-4621-4351-A6AF-D4A0C0129AE4}" type="presParOf" srcId="{E37E16EF-F00A-4399-973C-0AA60E724D7C}" destId="{A373951B-2B9A-4FF7-8375-5743D5676BC6}" srcOrd="1" destOrd="0" presId="urn:microsoft.com/office/officeart/2005/8/layout/hierarchy1"/>
    <dgm:cxn modelId="{4725C707-6F41-4E97-9FED-CCA2A7E14691}" type="presParOf" srcId="{A373951B-2B9A-4FF7-8375-5743D5676BC6}" destId="{6B57B06B-17E1-4F17-8FEF-693B3BD5B5B5}" srcOrd="0" destOrd="0" presId="urn:microsoft.com/office/officeart/2005/8/layout/hierarchy1"/>
    <dgm:cxn modelId="{A66397B7-98F3-464B-942C-C525F27EF521}" type="presParOf" srcId="{A373951B-2B9A-4FF7-8375-5743D5676BC6}" destId="{4FA51F69-CF96-48AD-AFFD-1E5F71106DDD}" srcOrd="1" destOrd="0" presId="urn:microsoft.com/office/officeart/2005/8/layout/hierarchy1"/>
    <dgm:cxn modelId="{4AA98437-736C-4742-A699-B4594CDAA21E}" type="presParOf" srcId="{4FA51F69-CF96-48AD-AFFD-1E5F71106DDD}" destId="{91F31B7D-F160-4B90-AB20-A40569E54431}" srcOrd="0" destOrd="0" presId="urn:microsoft.com/office/officeart/2005/8/layout/hierarchy1"/>
    <dgm:cxn modelId="{5E24BE91-3AAC-42E3-86AF-260A0CAA8D62}" type="presParOf" srcId="{91F31B7D-F160-4B90-AB20-A40569E54431}" destId="{198A62F5-F941-4229-970F-17E7E38FEBC0}" srcOrd="0" destOrd="0" presId="urn:microsoft.com/office/officeart/2005/8/layout/hierarchy1"/>
    <dgm:cxn modelId="{F46808AC-665E-469C-A46E-E77712D36E6C}" type="presParOf" srcId="{91F31B7D-F160-4B90-AB20-A40569E54431}" destId="{70977FCE-5DAC-4BFC-8619-66ED582E6531}" srcOrd="1" destOrd="0" presId="urn:microsoft.com/office/officeart/2005/8/layout/hierarchy1"/>
    <dgm:cxn modelId="{234D474F-EC85-4B60-A5A0-D8B477ACFC8F}" type="presParOf" srcId="{4FA51F69-CF96-48AD-AFFD-1E5F71106DDD}" destId="{316780CB-F044-4ABA-97A0-26555AA926FD}" srcOrd="1" destOrd="0" presId="urn:microsoft.com/office/officeart/2005/8/layout/hierarchy1"/>
    <dgm:cxn modelId="{BC928C74-75F0-4C06-BD1A-D2D7D370310E}" type="presParOf" srcId="{316780CB-F044-4ABA-97A0-26555AA926FD}" destId="{D8E517D5-04C5-4F7B-9ADF-79F38D5B531E}" srcOrd="0" destOrd="0" presId="urn:microsoft.com/office/officeart/2005/8/layout/hierarchy1"/>
    <dgm:cxn modelId="{AA3CF0C6-28A9-4272-ADED-E25C36154BA8}" type="presParOf" srcId="{316780CB-F044-4ABA-97A0-26555AA926FD}" destId="{FEDC4598-B2B5-4F68-A36A-390AC011F28C}" srcOrd="1" destOrd="0" presId="urn:microsoft.com/office/officeart/2005/8/layout/hierarchy1"/>
    <dgm:cxn modelId="{D67B4C1C-9D39-4093-880E-E5A7E02D95DA}" type="presParOf" srcId="{FEDC4598-B2B5-4F68-A36A-390AC011F28C}" destId="{E1D47045-2302-463B-B08F-E62521E0D58D}" srcOrd="0" destOrd="0" presId="urn:microsoft.com/office/officeart/2005/8/layout/hierarchy1"/>
    <dgm:cxn modelId="{866D3183-AE51-4F20-A17B-757BAA28EF36}" type="presParOf" srcId="{E1D47045-2302-463B-B08F-E62521E0D58D}" destId="{11D2FD68-6F23-4F7C-9119-FB463357C309}" srcOrd="0" destOrd="0" presId="urn:microsoft.com/office/officeart/2005/8/layout/hierarchy1"/>
    <dgm:cxn modelId="{8E21CFCA-6285-4B1A-BD62-A275DCDD3646}" type="presParOf" srcId="{E1D47045-2302-463B-B08F-E62521E0D58D}" destId="{7A5AC6CD-76C5-4524-A6E7-6DC5EB1DDD9B}" srcOrd="1" destOrd="0" presId="urn:microsoft.com/office/officeart/2005/8/layout/hierarchy1"/>
    <dgm:cxn modelId="{9AA49C04-17EC-4388-820E-02772C016BE8}" type="presParOf" srcId="{FEDC4598-B2B5-4F68-A36A-390AC011F28C}" destId="{315F1088-7453-492F-98A8-88805A435FED}" srcOrd="1" destOrd="0" presId="urn:microsoft.com/office/officeart/2005/8/layout/hierarchy1"/>
    <dgm:cxn modelId="{241A9943-9302-448A-9A32-E44EF2327AEB}" type="presParOf" srcId="{316780CB-F044-4ABA-97A0-26555AA926FD}" destId="{5EDE8C6C-00AF-4B5D-A91E-9B72D81C755F}" srcOrd="2" destOrd="0" presId="urn:microsoft.com/office/officeart/2005/8/layout/hierarchy1"/>
    <dgm:cxn modelId="{E25FE588-4254-4E10-9C61-0DEB96239BF0}" type="presParOf" srcId="{316780CB-F044-4ABA-97A0-26555AA926FD}" destId="{B7E7ADE0-44D6-4BAD-8449-3E18677BBB2A}" srcOrd="3" destOrd="0" presId="urn:microsoft.com/office/officeart/2005/8/layout/hierarchy1"/>
    <dgm:cxn modelId="{EF8267ED-4BA4-4557-9651-A2BC84FE64AA}" type="presParOf" srcId="{B7E7ADE0-44D6-4BAD-8449-3E18677BBB2A}" destId="{96527F3A-E75A-4ACA-A8AF-A7DFBBC18CF0}" srcOrd="0" destOrd="0" presId="urn:microsoft.com/office/officeart/2005/8/layout/hierarchy1"/>
    <dgm:cxn modelId="{9656D347-884B-4D39-8119-7F1BD1765652}" type="presParOf" srcId="{96527F3A-E75A-4ACA-A8AF-A7DFBBC18CF0}" destId="{4446C98B-D4B4-491F-8013-AC613E79BFF6}" srcOrd="0" destOrd="0" presId="urn:microsoft.com/office/officeart/2005/8/layout/hierarchy1"/>
    <dgm:cxn modelId="{72493FC7-0599-41EF-BB35-A8A8D00C5C43}" type="presParOf" srcId="{96527F3A-E75A-4ACA-A8AF-A7DFBBC18CF0}" destId="{C2BFBF6A-FBA0-4100-9442-E1D6D76F0ACB}" srcOrd="1" destOrd="0" presId="urn:microsoft.com/office/officeart/2005/8/layout/hierarchy1"/>
    <dgm:cxn modelId="{674263E8-8434-4AF5-956B-1482C3AB31E8}" type="presParOf" srcId="{B7E7ADE0-44D6-4BAD-8449-3E18677BBB2A}" destId="{E6533225-05CA-459B-AB9E-722F21A1FEC0}" srcOrd="1" destOrd="0" presId="urn:microsoft.com/office/officeart/2005/8/layout/hierarchy1"/>
    <dgm:cxn modelId="{224CFA22-2C4D-4ADD-B3F5-6E2284C65851}" type="presParOf" srcId="{E6533225-05CA-459B-AB9E-722F21A1FEC0}" destId="{C6C4E430-D96F-41C7-9D28-0924C570FDFF}" srcOrd="0" destOrd="0" presId="urn:microsoft.com/office/officeart/2005/8/layout/hierarchy1"/>
    <dgm:cxn modelId="{0C3336B8-DB04-4383-B6A9-50C2070EA280}" type="presParOf" srcId="{E6533225-05CA-459B-AB9E-722F21A1FEC0}" destId="{95A38484-FB97-4D74-8F75-47C591319326}" srcOrd="1" destOrd="0" presId="urn:microsoft.com/office/officeart/2005/8/layout/hierarchy1"/>
    <dgm:cxn modelId="{EAA31946-A08A-4BA8-B376-B643B2E6CA6B}" type="presParOf" srcId="{95A38484-FB97-4D74-8F75-47C591319326}" destId="{F0444649-BD2D-4C64-9047-6248D204AB51}" srcOrd="0" destOrd="0" presId="urn:microsoft.com/office/officeart/2005/8/layout/hierarchy1"/>
    <dgm:cxn modelId="{1FC14A91-00F4-4865-9854-27BA74C4B0A4}" type="presParOf" srcId="{F0444649-BD2D-4C64-9047-6248D204AB51}" destId="{AA82497B-EAB4-48AD-90DA-23CB854F4EC3}" srcOrd="0" destOrd="0" presId="urn:microsoft.com/office/officeart/2005/8/layout/hierarchy1"/>
    <dgm:cxn modelId="{2B39ED01-8A89-4C7C-B663-A99466916609}" type="presParOf" srcId="{F0444649-BD2D-4C64-9047-6248D204AB51}" destId="{B4081BAD-3B34-4765-977A-4E88BEDB3FD5}" srcOrd="1" destOrd="0" presId="urn:microsoft.com/office/officeart/2005/8/layout/hierarchy1"/>
    <dgm:cxn modelId="{975492D6-7872-4668-B4F8-757642FDBB50}" type="presParOf" srcId="{95A38484-FB97-4D74-8F75-47C591319326}" destId="{DA0890A0-6151-4AAD-886D-26A1E7E18AC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4E430-D96F-41C7-9D28-0924C570FDFF}">
      <dsp:nvSpPr>
        <dsp:cNvPr id="0" name=""/>
        <dsp:cNvSpPr/>
      </dsp:nvSpPr>
      <dsp:spPr>
        <a:xfrm>
          <a:off x="6614512" y="4847098"/>
          <a:ext cx="91440" cy="566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6806"/>
              </a:lnTo>
            </a:path>
          </a:pathLst>
        </a:custGeom>
        <a:noFill/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DE8C6C-00AF-4B5D-A91E-9B72D81C755F}">
      <dsp:nvSpPr>
        <dsp:cNvPr id="0" name=""/>
        <dsp:cNvSpPr/>
      </dsp:nvSpPr>
      <dsp:spPr>
        <a:xfrm>
          <a:off x="4463727" y="3042737"/>
          <a:ext cx="2196505" cy="566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262"/>
              </a:lnTo>
              <a:lnTo>
                <a:pt x="2196505" y="386262"/>
              </a:lnTo>
              <a:lnTo>
                <a:pt x="2196505" y="566806"/>
              </a:lnTo>
            </a:path>
          </a:pathLst>
        </a:custGeom>
        <a:noFill/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517D5-04C5-4F7B-9ADF-79F38D5B531E}">
      <dsp:nvSpPr>
        <dsp:cNvPr id="0" name=""/>
        <dsp:cNvSpPr/>
      </dsp:nvSpPr>
      <dsp:spPr>
        <a:xfrm>
          <a:off x="2267222" y="3042737"/>
          <a:ext cx="2196505" cy="566806"/>
        </a:xfrm>
        <a:custGeom>
          <a:avLst/>
          <a:gdLst/>
          <a:ahLst/>
          <a:cxnLst/>
          <a:rect l="0" t="0" r="0" b="0"/>
          <a:pathLst>
            <a:path>
              <a:moveTo>
                <a:pt x="2196505" y="0"/>
              </a:moveTo>
              <a:lnTo>
                <a:pt x="2196505" y="386262"/>
              </a:lnTo>
              <a:lnTo>
                <a:pt x="0" y="386262"/>
              </a:lnTo>
              <a:lnTo>
                <a:pt x="0" y="566806"/>
              </a:lnTo>
            </a:path>
          </a:pathLst>
        </a:custGeom>
        <a:noFill/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57B06B-17E1-4F17-8FEF-693B3BD5B5B5}">
      <dsp:nvSpPr>
        <dsp:cNvPr id="0" name=""/>
        <dsp:cNvSpPr/>
      </dsp:nvSpPr>
      <dsp:spPr>
        <a:xfrm>
          <a:off x="4418007" y="1238377"/>
          <a:ext cx="91440" cy="566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6806"/>
              </a:lnTo>
            </a:path>
          </a:pathLst>
        </a:custGeom>
        <a:noFill/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BAF13B-1118-4C4B-A933-6C1C0451203D}">
      <dsp:nvSpPr>
        <dsp:cNvPr id="0" name=""/>
        <dsp:cNvSpPr/>
      </dsp:nvSpPr>
      <dsp:spPr>
        <a:xfrm>
          <a:off x="2483767" y="823"/>
          <a:ext cx="3959920" cy="1237554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9CBEA9-55AB-4380-A9E6-6ACB6EABA879}">
      <dsp:nvSpPr>
        <dsp:cNvPr id="0" name=""/>
        <dsp:cNvSpPr/>
      </dsp:nvSpPr>
      <dsp:spPr>
        <a:xfrm>
          <a:off x="2700312" y="206540"/>
          <a:ext cx="3959920" cy="1237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600" kern="1200" dirty="0"/>
            <a:t>OBLIČKY</a:t>
          </a:r>
        </a:p>
      </dsp:txBody>
      <dsp:txXfrm>
        <a:off x="2736559" y="242787"/>
        <a:ext cx="3887426" cy="1165060"/>
      </dsp:txXfrm>
    </dsp:sp>
    <dsp:sp modelId="{198A62F5-F941-4229-970F-17E7E38FEBC0}">
      <dsp:nvSpPr>
        <dsp:cNvPr id="0" name=""/>
        <dsp:cNvSpPr/>
      </dsp:nvSpPr>
      <dsp:spPr>
        <a:xfrm>
          <a:off x="2483767" y="1805183"/>
          <a:ext cx="3959920" cy="1237554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77FCE-5DAC-4BFC-8619-66ED582E6531}">
      <dsp:nvSpPr>
        <dsp:cNvPr id="0" name=""/>
        <dsp:cNvSpPr/>
      </dsp:nvSpPr>
      <dsp:spPr>
        <a:xfrm>
          <a:off x="2700312" y="2010901"/>
          <a:ext cx="3959920" cy="1237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600" kern="1200"/>
            <a:t>MOČOVODY</a:t>
          </a:r>
        </a:p>
      </dsp:txBody>
      <dsp:txXfrm>
        <a:off x="2736559" y="2047148"/>
        <a:ext cx="3887426" cy="1165060"/>
      </dsp:txXfrm>
    </dsp:sp>
    <dsp:sp modelId="{11D2FD68-6F23-4F7C-9119-FB463357C309}">
      <dsp:nvSpPr>
        <dsp:cNvPr id="0" name=""/>
        <dsp:cNvSpPr/>
      </dsp:nvSpPr>
      <dsp:spPr>
        <a:xfrm>
          <a:off x="287262" y="3609544"/>
          <a:ext cx="3959920" cy="1237554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AC6CD-76C5-4524-A6E7-6DC5EB1DDD9B}">
      <dsp:nvSpPr>
        <dsp:cNvPr id="0" name=""/>
        <dsp:cNvSpPr/>
      </dsp:nvSpPr>
      <dsp:spPr>
        <a:xfrm>
          <a:off x="503807" y="3815262"/>
          <a:ext cx="3959920" cy="1237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600" kern="1200"/>
            <a:t>KLOAKA</a:t>
          </a:r>
        </a:p>
      </dsp:txBody>
      <dsp:txXfrm>
        <a:off x="540054" y="3851509"/>
        <a:ext cx="3887426" cy="1165060"/>
      </dsp:txXfrm>
    </dsp:sp>
    <dsp:sp modelId="{4446C98B-D4B4-491F-8013-AC613E79BFF6}">
      <dsp:nvSpPr>
        <dsp:cNvPr id="0" name=""/>
        <dsp:cNvSpPr/>
      </dsp:nvSpPr>
      <dsp:spPr>
        <a:xfrm>
          <a:off x="4680272" y="3609544"/>
          <a:ext cx="3959920" cy="1237554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FBF6A-FBA0-4100-9442-E1D6D76F0ACB}">
      <dsp:nvSpPr>
        <dsp:cNvPr id="0" name=""/>
        <dsp:cNvSpPr/>
      </dsp:nvSpPr>
      <dsp:spPr>
        <a:xfrm>
          <a:off x="4896817" y="3815262"/>
          <a:ext cx="3959920" cy="1237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600" kern="1200" dirty="0"/>
            <a:t>MOČOVÝ </a:t>
          </a:r>
          <a:r>
            <a:rPr lang="sk-SK" sz="3600" kern="1200" dirty="0" smtClean="0"/>
            <a:t> MECHÚR</a:t>
          </a:r>
          <a:endParaRPr lang="sk-SK" sz="3600" kern="1200" dirty="0"/>
        </a:p>
      </dsp:txBody>
      <dsp:txXfrm>
        <a:off x="4933064" y="3851509"/>
        <a:ext cx="3887426" cy="1165060"/>
      </dsp:txXfrm>
    </dsp:sp>
    <dsp:sp modelId="{AA82497B-EAB4-48AD-90DA-23CB854F4EC3}">
      <dsp:nvSpPr>
        <dsp:cNvPr id="0" name=""/>
        <dsp:cNvSpPr/>
      </dsp:nvSpPr>
      <dsp:spPr>
        <a:xfrm>
          <a:off x="4680272" y="5413904"/>
          <a:ext cx="3959920" cy="1237554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81BAD-3B34-4765-977A-4E88BEDB3FD5}">
      <dsp:nvSpPr>
        <dsp:cNvPr id="0" name=""/>
        <dsp:cNvSpPr/>
      </dsp:nvSpPr>
      <dsp:spPr>
        <a:xfrm>
          <a:off x="4896817" y="5619622"/>
          <a:ext cx="3959920" cy="1237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600" kern="1200" dirty="0"/>
            <a:t>MOČOVÁ </a:t>
          </a:r>
          <a:r>
            <a:rPr lang="sk-SK" sz="3600" kern="1200" dirty="0" smtClean="0"/>
            <a:t> RÚRA</a:t>
          </a:r>
          <a:endParaRPr lang="sk-SK" sz="3600" kern="1200" dirty="0"/>
        </a:p>
      </dsp:txBody>
      <dsp:txXfrm>
        <a:off x="4933064" y="5655869"/>
        <a:ext cx="3887426" cy="1165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F18D4-DED2-46A1-BCBE-640814CAF08B}" type="datetimeFigureOut">
              <a:rPr lang="sk-SK"/>
              <a:pPr>
                <a:defRPr/>
              </a:pPr>
              <a:t>20. 10. 2021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B9404-473D-4C97-95E4-7E495180DB4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EA075-B52A-402D-82E2-772F414B9846}" type="datetimeFigureOut">
              <a:rPr lang="sk-SK"/>
              <a:pPr>
                <a:defRPr/>
              </a:pPr>
              <a:t>20. 10. 2021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B19F8-7A13-4B08-8140-649E64F713B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E7A80-482B-4BD8-8FA5-53DE76CCA343}" type="datetimeFigureOut">
              <a:rPr lang="sk-SK"/>
              <a:pPr>
                <a:defRPr/>
              </a:pPr>
              <a:t>20. 10. 2021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874C5-2AE6-457F-964D-0C54751F251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C4085-3C7E-4139-8691-811A0E0AE123}" type="datetimeFigureOut">
              <a:rPr lang="sk-SK"/>
              <a:pPr>
                <a:defRPr/>
              </a:pPr>
              <a:t>20. 10. 2021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EC910-4843-4243-8191-A22C706F50C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D602F-EA48-458B-A5F6-1BD61B90C8EF}" type="datetimeFigureOut">
              <a:rPr lang="sk-SK"/>
              <a:pPr>
                <a:defRPr/>
              </a:pPr>
              <a:t>20. 10. 2021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DE66E-4DD6-4CA2-9961-D8710C5CD77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307C5-401B-4C92-A41F-E9DA9DF7352F}" type="datetimeFigureOut">
              <a:rPr lang="sk-SK"/>
              <a:pPr>
                <a:defRPr/>
              </a:pPr>
              <a:t>20. 10. 2021</a:t>
            </a:fld>
            <a:endParaRPr lang="sk-SK"/>
          </a:p>
        </p:txBody>
      </p:sp>
      <p:sp>
        <p:nvSpPr>
          <p:cNvPr id="6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F7136-3F37-4184-B987-E87E44E0CEF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8F76C-1933-4C17-9DF5-E95D77A30BDE}" type="datetimeFigureOut">
              <a:rPr lang="sk-SK"/>
              <a:pPr>
                <a:defRPr/>
              </a:pPr>
              <a:t>20. 10. 2021</a:t>
            </a:fld>
            <a:endParaRPr lang="sk-SK"/>
          </a:p>
        </p:txBody>
      </p:sp>
      <p:sp>
        <p:nvSpPr>
          <p:cNvPr id="8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1102E-0538-4F1B-8314-D019C9D8FA5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6453C-28F2-45FB-855D-2A5DB994E29B}" type="datetimeFigureOut">
              <a:rPr lang="sk-SK"/>
              <a:pPr>
                <a:defRPr/>
              </a:pPr>
              <a:t>20. 10. 2021</a:t>
            </a:fld>
            <a:endParaRPr lang="sk-SK"/>
          </a:p>
        </p:txBody>
      </p:sp>
      <p:sp>
        <p:nvSpPr>
          <p:cNvPr id="4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B66C3-CC32-4C90-8BCC-5FDFFBE8E80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D6E76-B80A-4B31-9F28-8737D5AD1EF6}" type="datetimeFigureOut">
              <a:rPr lang="sk-SK"/>
              <a:pPr>
                <a:defRPr/>
              </a:pPr>
              <a:t>20. 10. 2021</a:t>
            </a:fld>
            <a:endParaRPr lang="sk-SK"/>
          </a:p>
        </p:txBody>
      </p:sp>
      <p:sp>
        <p:nvSpPr>
          <p:cNvPr id="3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C463E-7035-4360-857C-65947753017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E6CCA-2D21-4D7C-836B-ABCEC576A422}" type="datetimeFigureOut">
              <a:rPr lang="sk-SK"/>
              <a:pPr>
                <a:defRPr/>
              </a:pPr>
              <a:t>20. 10. 2021</a:t>
            </a:fld>
            <a:endParaRPr lang="sk-SK"/>
          </a:p>
        </p:txBody>
      </p:sp>
      <p:sp>
        <p:nvSpPr>
          <p:cNvPr id="6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17B0A-F5B7-4F42-8682-63BEA2EDBEC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EA00B-B13E-42E9-8DD0-E80A6A846A92}" type="datetimeFigureOut">
              <a:rPr lang="sk-SK"/>
              <a:pPr>
                <a:defRPr/>
              </a:pPr>
              <a:t>20. 10. 2021</a:t>
            </a:fld>
            <a:endParaRPr lang="sk-SK"/>
          </a:p>
        </p:txBody>
      </p:sp>
      <p:sp>
        <p:nvSpPr>
          <p:cNvPr id="6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9CF37-CB38-4E65-AFC4-4E1409F1131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ástupný symbol nadpisu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</a:p>
        </p:txBody>
      </p:sp>
      <p:sp>
        <p:nvSpPr>
          <p:cNvPr id="1027" name="Zástupný symbol textu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35A1D37-115D-4DE8-AFEC-A80CB472983C}" type="datetimeFigureOut">
              <a:rPr lang="sk-SK"/>
              <a:pPr>
                <a:defRPr/>
              </a:pPr>
              <a:t>20. 10. 2021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5EE5D9C-AC6B-4890-ACB6-96F751F9E01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sk-SK" b="1" smtClean="0"/>
              <a:t>VYLUČOVANIE</a:t>
            </a:r>
            <a:br>
              <a:rPr lang="sk-SK" b="1" smtClean="0"/>
            </a:br>
            <a:r>
              <a:rPr lang="sk-SK" b="1" smtClean="0"/>
              <a:t>MOČOVÁ SÚSTAVA STAVOVCOV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350" y="476250"/>
            <a:ext cx="7397750" cy="516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BlokTextu 4"/>
          <p:cNvSpPr txBox="1">
            <a:spLocks noChangeArrowheads="1"/>
          </p:cNvSpPr>
          <p:nvPr/>
        </p:nvSpPr>
        <p:spPr bwMode="auto">
          <a:xfrm>
            <a:off x="3419475" y="5516563"/>
            <a:ext cx="237648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3600"/>
              <a:t>obličky</a:t>
            </a:r>
          </a:p>
        </p:txBody>
      </p:sp>
      <p:cxnSp>
        <p:nvCxnSpPr>
          <p:cNvPr id="7" name="Rovná spojovacia šípka 6"/>
          <p:cNvCxnSpPr/>
          <p:nvPr/>
        </p:nvCxnSpPr>
        <p:spPr>
          <a:xfrm flipV="1">
            <a:off x="4716463" y="4797425"/>
            <a:ext cx="719137" cy="863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936" y="404664"/>
            <a:ext cx="8211003" cy="573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BlokTextu 3"/>
          <p:cNvSpPr txBox="1">
            <a:spLocks noChangeArrowheads="1"/>
          </p:cNvSpPr>
          <p:nvPr/>
        </p:nvSpPr>
        <p:spPr bwMode="auto">
          <a:xfrm>
            <a:off x="5435600" y="2420938"/>
            <a:ext cx="20161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3200"/>
              <a:t>obličky</a:t>
            </a:r>
          </a:p>
        </p:txBody>
      </p:sp>
      <p:cxnSp>
        <p:nvCxnSpPr>
          <p:cNvPr id="6" name="Rovná spojovacia šípka 5"/>
          <p:cNvCxnSpPr/>
          <p:nvPr/>
        </p:nvCxnSpPr>
        <p:spPr>
          <a:xfrm flipH="1">
            <a:off x="4643438" y="2924175"/>
            <a:ext cx="1081087" cy="7921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8175" y="458788"/>
            <a:ext cx="6192838" cy="566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BlokTextu 4"/>
          <p:cNvSpPr txBox="1">
            <a:spLocks noChangeArrowheads="1"/>
          </p:cNvSpPr>
          <p:nvPr/>
        </p:nvSpPr>
        <p:spPr bwMode="auto">
          <a:xfrm>
            <a:off x="3924300" y="476250"/>
            <a:ext cx="16557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800" b="1"/>
              <a:t>obličky</a:t>
            </a:r>
          </a:p>
        </p:txBody>
      </p:sp>
      <p:sp>
        <p:nvSpPr>
          <p:cNvPr id="13316" name="BlokTextu 5"/>
          <p:cNvSpPr txBox="1">
            <a:spLocks noChangeArrowheads="1"/>
          </p:cNvSpPr>
          <p:nvPr/>
        </p:nvSpPr>
        <p:spPr bwMode="auto">
          <a:xfrm>
            <a:off x="827088" y="1557338"/>
            <a:ext cx="255587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800" b="1"/>
              <a:t>močový mechúr</a:t>
            </a:r>
          </a:p>
        </p:txBody>
      </p:sp>
      <p:sp>
        <p:nvSpPr>
          <p:cNvPr id="13317" name="BlokTextu 6"/>
          <p:cNvSpPr txBox="1">
            <a:spLocks noChangeArrowheads="1"/>
          </p:cNvSpPr>
          <p:nvPr/>
        </p:nvSpPr>
        <p:spPr bwMode="auto">
          <a:xfrm>
            <a:off x="1547813" y="765175"/>
            <a:ext cx="2087562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800" b="1"/>
              <a:t>močovody</a:t>
            </a:r>
          </a:p>
        </p:txBody>
      </p:sp>
      <p:sp>
        <p:nvSpPr>
          <p:cNvPr id="13318" name="BlokTextu 7"/>
          <p:cNvSpPr txBox="1">
            <a:spLocks noChangeArrowheads="1"/>
          </p:cNvSpPr>
          <p:nvPr/>
        </p:nvSpPr>
        <p:spPr bwMode="auto">
          <a:xfrm>
            <a:off x="684213" y="2924175"/>
            <a:ext cx="226695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800" b="1"/>
              <a:t>močová rúra</a:t>
            </a:r>
          </a:p>
        </p:txBody>
      </p:sp>
      <p:cxnSp>
        <p:nvCxnSpPr>
          <p:cNvPr id="12" name="Rovná spojovacia šípka 11"/>
          <p:cNvCxnSpPr/>
          <p:nvPr/>
        </p:nvCxnSpPr>
        <p:spPr>
          <a:xfrm flipH="1">
            <a:off x="4716463" y="908050"/>
            <a:ext cx="142875" cy="1368425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/>
          <p:nvPr/>
        </p:nvCxnSpPr>
        <p:spPr>
          <a:xfrm>
            <a:off x="2916238" y="1196975"/>
            <a:ext cx="1150937" cy="1152525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>
            <a:off x="2124075" y="2060575"/>
            <a:ext cx="1727200" cy="720725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ovacia šípka 17"/>
          <p:cNvCxnSpPr/>
          <p:nvPr/>
        </p:nvCxnSpPr>
        <p:spPr>
          <a:xfrm flipV="1">
            <a:off x="1619250" y="3213100"/>
            <a:ext cx="2089150" cy="43180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smtClean="0"/>
              <a:t>OBLIČKY</a:t>
            </a:r>
          </a:p>
        </p:txBody>
      </p:sp>
      <p:sp>
        <p:nvSpPr>
          <p:cNvPr id="14339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 obličkách </a:t>
            </a:r>
            <a:r>
              <a:rPr lang="sk-SK" dirty="0" smtClean="0"/>
              <a:t>sa </a:t>
            </a:r>
            <a:r>
              <a:rPr lang="sk-SK" dirty="0" smtClean="0"/>
              <a:t>filtruje krv</a:t>
            </a:r>
          </a:p>
          <a:p>
            <a:r>
              <a:rPr lang="sk-SK" dirty="0"/>
              <a:t>s</a:t>
            </a:r>
            <a:r>
              <a:rPr lang="sk-SK" dirty="0" smtClean="0"/>
              <a:t>ú tu </a:t>
            </a:r>
            <a:r>
              <a:rPr lang="sk-SK" dirty="0" smtClean="0"/>
              <a:t>obličkové telieska</a:t>
            </a:r>
          </a:p>
          <a:p>
            <a:pPr marL="0" indent="0">
              <a:buNone/>
            </a:pPr>
            <a:endParaRPr lang="sk-SK" b="1" dirty="0" smtClean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996951"/>
            <a:ext cx="4752528" cy="355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74638"/>
            <a:ext cx="4917702" cy="611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aoblený obdĺžnik 4"/>
          <p:cNvSpPr/>
          <p:nvPr/>
        </p:nvSpPr>
        <p:spPr>
          <a:xfrm>
            <a:off x="5436096" y="2348880"/>
            <a:ext cx="3600400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Obličkové kanáliky</a:t>
            </a:r>
          </a:p>
          <a:p>
            <a:pPr algn="ctr"/>
            <a:r>
              <a:rPr lang="sk-SK" sz="3200" dirty="0" smtClean="0"/>
              <a:t>Tu sa tvorí moč </a:t>
            </a:r>
            <a:r>
              <a:rPr lang="sk-SK" sz="3200" dirty="0" smtClean="0">
                <a:sym typeface="Wingdings" panose="05000000000000000000" pitchFamily="2" charset="2"/>
              </a:rPr>
              <a:t>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3773128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7875" t="48310" r="22001" b="794"/>
          <a:stretch/>
        </p:blipFill>
        <p:spPr>
          <a:xfrm>
            <a:off x="1835696" y="0"/>
            <a:ext cx="4968552" cy="66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21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Koše pre </a:t>
            </a:r>
            <a:r>
              <a:rPr lang="sk-SK" dirty="0" err="1" smtClean="0"/>
              <a:t>psíčkárov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097" y="1600200"/>
            <a:ext cx="6781805" cy="4525963"/>
          </a:xfrm>
        </p:spPr>
      </p:pic>
    </p:spTree>
    <p:extLst>
      <p:ext uri="{BB962C8B-B14F-4D97-AF65-F5344CB8AC3E}">
        <p14:creationId xmlns:p14="http://schemas.microsoft.com/office/powerpoint/2010/main" val="3881965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750" t="46668" r="23750" b="13929"/>
          <a:stretch/>
        </p:blipFill>
        <p:spPr>
          <a:xfrm>
            <a:off x="1259632" y="216446"/>
            <a:ext cx="5544616" cy="665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04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999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4800" b="1" dirty="0" smtClean="0"/>
              <a:t>Vylučovanie – sústavy:</a:t>
            </a:r>
            <a:endParaRPr lang="sk-SK" sz="48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1763688" y="2148000"/>
            <a:ext cx="3231976" cy="1251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Močová sústava</a:t>
            </a:r>
            <a:endParaRPr lang="sk-SK" sz="4800" dirty="0"/>
          </a:p>
        </p:txBody>
      </p:sp>
      <p:sp>
        <p:nvSpPr>
          <p:cNvPr id="6" name="Zaoblený obdĺžnik 5"/>
          <p:cNvSpPr/>
          <p:nvPr/>
        </p:nvSpPr>
        <p:spPr>
          <a:xfrm>
            <a:off x="403920" y="3602360"/>
            <a:ext cx="1944216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koža</a:t>
            </a:r>
            <a:endParaRPr lang="sk-SK" sz="4800" dirty="0"/>
          </a:p>
        </p:txBody>
      </p:sp>
      <p:sp>
        <p:nvSpPr>
          <p:cNvPr id="7" name="Zaoblený obdĺžnik 6"/>
          <p:cNvSpPr/>
          <p:nvPr/>
        </p:nvSpPr>
        <p:spPr>
          <a:xfrm>
            <a:off x="4428045" y="3771352"/>
            <a:ext cx="2424726" cy="15653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Tráviaca sústava</a:t>
            </a:r>
            <a:endParaRPr lang="sk-SK" sz="4800" dirty="0"/>
          </a:p>
        </p:txBody>
      </p:sp>
      <p:sp>
        <p:nvSpPr>
          <p:cNvPr id="8" name="Zaoblený obdĺžnik 7"/>
          <p:cNvSpPr/>
          <p:nvPr/>
        </p:nvSpPr>
        <p:spPr>
          <a:xfrm>
            <a:off x="5961391" y="2297832"/>
            <a:ext cx="3155045" cy="1304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Dýchacia sústava</a:t>
            </a:r>
            <a:endParaRPr lang="sk-SK" sz="4800" dirty="0"/>
          </a:p>
        </p:txBody>
      </p:sp>
      <p:sp>
        <p:nvSpPr>
          <p:cNvPr id="9" name="Bublina v tvare šípky nahor 8"/>
          <p:cNvSpPr/>
          <p:nvPr/>
        </p:nvSpPr>
        <p:spPr>
          <a:xfrm>
            <a:off x="615752" y="4833150"/>
            <a:ext cx="1520552" cy="1368152"/>
          </a:xfrm>
          <a:prstGeom prst="upArrow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>
                <a:solidFill>
                  <a:schemeClr val="accent2">
                    <a:lumMod val="75000"/>
                  </a:schemeClr>
                </a:solidFill>
              </a:rPr>
              <a:t>pot</a:t>
            </a:r>
            <a:endParaRPr lang="sk-SK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Bublina v tvare šípky nahor 9"/>
          <p:cNvSpPr/>
          <p:nvPr/>
        </p:nvSpPr>
        <p:spPr>
          <a:xfrm>
            <a:off x="2624395" y="3475848"/>
            <a:ext cx="1520552" cy="1368152"/>
          </a:xfrm>
          <a:prstGeom prst="upArrow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>
                <a:solidFill>
                  <a:schemeClr val="accent2">
                    <a:lumMod val="75000"/>
                  </a:schemeClr>
                </a:solidFill>
              </a:rPr>
              <a:t>_____</a:t>
            </a:r>
            <a:endParaRPr lang="sk-SK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Bublina v tvare šípky nahor 10"/>
          <p:cNvSpPr/>
          <p:nvPr/>
        </p:nvSpPr>
        <p:spPr>
          <a:xfrm>
            <a:off x="4633038" y="5335836"/>
            <a:ext cx="2444942" cy="1368152"/>
          </a:xfrm>
          <a:prstGeom prst="upArrow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>
                <a:solidFill>
                  <a:schemeClr val="accent2">
                    <a:lumMod val="75000"/>
                  </a:schemeClr>
                </a:solidFill>
              </a:rPr>
              <a:t>s_ _ _ _ _a</a:t>
            </a:r>
            <a:endParaRPr lang="sk-SK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Bublina v tvare šípky nahor 11"/>
          <p:cNvSpPr/>
          <p:nvPr/>
        </p:nvSpPr>
        <p:spPr>
          <a:xfrm>
            <a:off x="7077980" y="3769798"/>
            <a:ext cx="1520552" cy="1368152"/>
          </a:xfrm>
          <a:prstGeom prst="upArrow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>
                <a:solidFill>
                  <a:schemeClr val="accent2">
                    <a:lumMod val="75000"/>
                  </a:schemeClr>
                </a:solidFill>
              </a:rPr>
              <a:t>_____</a:t>
            </a:r>
            <a:endParaRPr lang="sk-SK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63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b="1" dirty="0" smtClean="0"/>
              <a:t>Funkcia vylučovania:</a:t>
            </a:r>
            <a:endParaRPr lang="sk-SK" b="1" dirty="0" smtClean="0"/>
          </a:p>
        </p:txBody>
      </p:sp>
      <p:sp>
        <p:nvSpPr>
          <p:cNvPr id="4099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975" cy="4924425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sk-SK" sz="4000" b="1" dirty="0" smtClean="0"/>
              <a:t>FUNKCIE:</a:t>
            </a:r>
          </a:p>
          <a:p>
            <a:pPr eaLnBrk="1" hangingPunct="1"/>
            <a:r>
              <a:rPr lang="sk-SK" sz="4000" dirty="0" smtClean="0"/>
              <a:t>Odstraňovanie odpadových a prebytočných látok</a:t>
            </a:r>
          </a:p>
          <a:p>
            <a:pPr eaLnBrk="1" hangingPunct="1"/>
            <a:r>
              <a:rPr lang="sk-SK" sz="4000" dirty="0" smtClean="0"/>
              <a:t>udržiavanie stálosti vnútorného prostredia</a:t>
            </a:r>
            <a:endParaRPr lang="sk-SK" sz="4000" dirty="0" smtClean="0"/>
          </a:p>
          <a:p>
            <a:pPr eaLnBrk="1" hangingPunct="1"/>
            <a:r>
              <a:rPr lang="sk-SK" sz="4000" dirty="0" smtClean="0"/>
              <a:t>hospodárenie </a:t>
            </a:r>
            <a:r>
              <a:rPr lang="sk-SK" sz="4000" dirty="0" smtClean="0"/>
              <a:t>s </a:t>
            </a:r>
            <a:r>
              <a:rPr lang="sk-SK" sz="4000" dirty="0" smtClean="0"/>
              <a:t>vodou</a:t>
            </a:r>
            <a:endParaRPr lang="sk-SK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Močovú sústavu stavovcov tvoria: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2088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97868" y="5386500"/>
            <a:ext cx="1674386" cy="1255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74126" y="5481575"/>
            <a:ext cx="1630097" cy="92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368" y="5328089"/>
            <a:ext cx="13335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660232" y="1196752"/>
            <a:ext cx="21431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Rovná spojovacia šípka 14"/>
          <p:cNvCxnSpPr/>
          <p:nvPr/>
        </p:nvCxnSpPr>
        <p:spPr>
          <a:xfrm flipV="1">
            <a:off x="2591978" y="4788595"/>
            <a:ext cx="42633" cy="597905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ovná spojovacia šípka 18"/>
          <p:cNvCxnSpPr/>
          <p:nvPr/>
        </p:nvCxnSpPr>
        <p:spPr>
          <a:xfrm flipV="1">
            <a:off x="1256251" y="4797425"/>
            <a:ext cx="794799" cy="530664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ovacia šípka 20"/>
          <p:cNvCxnSpPr/>
          <p:nvPr/>
        </p:nvCxnSpPr>
        <p:spPr>
          <a:xfrm flipH="1" flipV="1">
            <a:off x="3175539" y="4788595"/>
            <a:ext cx="388399" cy="727968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ovacia šípka 22"/>
          <p:cNvCxnSpPr/>
          <p:nvPr/>
        </p:nvCxnSpPr>
        <p:spPr>
          <a:xfrm flipH="1">
            <a:off x="6804025" y="3213100"/>
            <a:ext cx="215900" cy="792163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b="1" dirty="0" smtClean="0"/>
              <a:t>RYBY+OBOJŽIVELNÍKY</a:t>
            </a:r>
            <a:endParaRPr lang="sk-SK" b="1" dirty="0" smtClean="0"/>
          </a:p>
        </p:txBody>
      </p:sp>
      <p:sp>
        <p:nvSpPr>
          <p:cNvPr id="6147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k-SK" sz="3600" dirty="0" smtClean="0"/>
              <a:t>majú </a:t>
            </a:r>
            <a:r>
              <a:rPr lang="sk-SK" sz="3600" b="1" dirty="0" smtClean="0"/>
              <a:t>NEPRAVÉ obličky</a:t>
            </a:r>
            <a:endParaRPr lang="sk-SK" sz="3600" dirty="0" smtClean="0"/>
          </a:p>
          <a:p>
            <a:pPr eaLnBrk="1" hangingPunct="1"/>
            <a:r>
              <a:rPr lang="sk-SK" sz="3600" dirty="0" smtClean="0"/>
              <a:t>majú </a:t>
            </a:r>
            <a:r>
              <a:rPr lang="sk-SK" sz="3600" dirty="0" err="1" smtClean="0"/>
              <a:t>pásikovitý</a:t>
            </a:r>
            <a:r>
              <a:rPr lang="sk-SK" sz="3600" dirty="0" smtClean="0"/>
              <a:t> </a:t>
            </a:r>
            <a:r>
              <a:rPr lang="sk-SK" sz="3600" dirty="0" smtClean="0"/>
              <a:t>tvar</a:t>
            </a:r>
            <a:endParaRPr lang="sk-SK" sz="3600" dirty="0" smtClean="0"/>
          </a:p>
        </p:txBody>
      </p:sp>
      <p:pic>
        <p:nvPicPr>
          <p:cNvPr id="614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140968"/>
            <a:ext cx="5544666" cy="3458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200" y="1412875"/>
            <a:ext cx="8899525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Šikmý pruh 1"/>
          <p:cNvSpPr/>
          <p:nvPr/>
        </p:nvSpPr>
        <p:spPr>
          <a:xfrm rot="1186541">
            <a:off x="1159985" y="5228719"/>
            <a:ext cx="1800200" cy="576064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7175"/>
            <a:ext cx="9144000" cy="638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BlokTextu 4"/>
          <p:cNvSpPr txBox="1">
            <a:spLocks noChangeArrowheads="1"/>
          </p:cNvSpPr>
          <p:nvPr/>
        </p:nvSpPr>
        <p:spPr bwMode="auto">
          <a:xfrm>
            <a:off x="467544" y="480120"/>
            <a:ext cx="360109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k-SK" sz="3200" dirty="0" smtClean="0"/>
              <a:t>NEPRAVÉ obličky</a:t>
            </a:r>
          </a:p>
          <a:p>
            <a:r>
              <a:rPr lang="sk-SK" sz="3200" dirty="0" smtClean="0"/>
              <a:t>-ú</a:t>
            </a:r>
            <a:r>
              <a:rPr lang="sk-SK" sz="3200" dirty="0" smtClean="0"/>
              <a:t>stia do kloaky</a:t>
            </a:r>
            <a:endParaRPr lang="sk-SK" sz="3200" dirty="0"/>
          </a:p>
        </p:txBody>
      </p:sp>
      <p:cxnSp>
        <p:nvCxnSpPr>
          <p:cNvPr id="7" name="Rovná spojovacia šípka 6"/>
          <p:cNvCxnSpPr/>
          <p:nvPr/>
        </p:nvCxnSpPr>
        <p:spPr>
          <a:xfrm>
            <a:off x="2484438" y="1557338"/>
            <a:ext cx="1007442" cy="6475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PLAZY, VTÁKY, CICAVCE</a:t>
            </a:r>
          </a:p>
        </p:txBody>
      </p:sp>
      <p:sp>
        <p:nvSpPr>
          <p:cNvPr id="1024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4000" dirty="0" smtClean="0"/>
              <a:t>majú pravé </a:t>
            </a:r>
            <a:r>
              <a:rPr lang="sk-SK" sz="4000" b="1" dirty="0" smtClean="0"/>
              <a:t>obličky</a:t>
            </a:r>
            <a:endParaRPr lang="sk-SK" b="1" dirty="0" smtClean="0"/>
          </a:p>
          <a:p>
            <a:r>
              <a:rPr lang="sk-SK" dirty="0" smtClean="0"/>
              <a:t> močovody </a:t>
            </a:r>
          </a:p>
          <a:p>
            <a:pPr lvl="1"/>
            <a:r>
              <a:rPr lang="sk-SK" sz="3200" dirty="0" smtClean="0"/>
              <a:t>u plazov a vtákov ústia do kloaky</a:t>
            </a:r>
          </a:p>
          <a:p>
            <a:pPr lvl="1"/>
            <a:r>
              <a:rPr lang="sk-SK" sz="3200" dirty="0" smtClean="0"/>
              <a:t>u cicavcov ústia do močového mechúra</a:t>
            </a:r>
            <a:endParaRPr lang="sk-SK" sz="3200" dirty="0" smtClean="0"/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38675"/>
            <a:ext cx="20574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325" y="4076700"/>
            <a:ext cx="2338388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8538" y="4149725"/>
            <a:ext cx="3443287" cy="27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115</Words>
  <Application>Microsoft Office PowerPoint</Application>
  <PresentationFormat>Prezentácia na obrazovke (4:3)</PresentationFormat>
  <Paragraphs>43</Paragraphs>
  <Slides>18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Motív Office</vt:lpstr>
      <vt:lpstr>VYLUČOVANIE MOČOVÁ SÚSTAVA STAVOVCOV</vt:lpstr>
      <vt:lpstr>Vylučovanie – sústavy:</vt:lpstr>
      <vt:lpstr>Funkcia vylučovania:</vt:lpstr>
      <vt:lpstr>Močovú sústavu stavovcov tvoria:</vt:lpstr>
      <vt:lpstr>Prezentácia programu PowerPoint</vt:lpstr>
      <vt:lpstr>RYBY+OBOJŽIVELNÍKY</vt:lpstr>
      <vt:lpstr>Prezentácia programu PowerPoint</vt:lpstr>
      <vt:lpstr>Prezentácia programu PowerPoint</vt:lpstr>
      <vt:lpstr>PLAZY, VTÁKY, CICAVCE</vt:lpstr>
      <vt:lpstr>Prezentácia programu PowerPoint</vt:lpstr>
      <vt:lpstr>Prezentácia programu PowerPoint</vt:lpstr>
      <vt:lpstr>Prezentácia programu PowerPoint</vt:lpstr>
      <vt:lpstr>OBLIČKY</vt:lpstr>
      <vt:lpstr>Prezentácia programu PowerPoint</vt:lpstr>
      <vt:lpstr>Prezentácia programu PowerPoint</vt:lpstr>
      <vt:lpstr>Koše pre psíčkárov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VYLUČOVANIE MOČOVÁ SÚSTAVA STAVOVCOV</dc:title>
  <dc:creator>Lenka</dc:creator>
  <cp:lastModifiedBy>Skola</cp:lastModifiedBy>
  <cp:revision>20</cp:revision>
  <dcterms:created xsi:type="dcterms:W3CDTF">2011-10-01T22:03:02Z</dcterms:created>
  <dcterms:modified xsi:type="dcterms:W3CDTF">2021-10-20T18:46:08Z</dcterms:modified>
</cp:coreProperties>
</file>