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Hádajte kde sa to nachádza...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 descr="Výsledok vyhľadávania obrázkov pre dopyt komar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98104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 smtClean="0"/>
              <a:t>10</a:t>
            </a: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2" name="Picture 4" descr="Výsledok vyhľadávania obrázkov pre dopyt kaštiel fričovce"/>
          <p:cNvPicPr>
            <a:picLocks noChangeAspect="1" noChangeArrowheads="1"/>
          </p:cNvPicPr>
          <p:nvPr/>
        </p:nvPicPr>
        <p:blipFill>
          <a:blip r:embed="rId2"/>
          <a:srcRect t="6849"/>
          <a:stretch>
            <a:fillRect/>
          </a:stretch>
        </p:blipFill>
        <p:spPr bwMode="auto">
          <a:xfrm>
            <a:off x="1143000" y="1676400"/>
            <a:ext cx="7416800" cy="5181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7" name="Obdĺžnik 6"/>
          <p:cNvSpPr/>
          <p:nvPr/>
        </p:nvSpPr>
        <p:spPr>
          <a:xfrm>
            <a:off x="4648200" y="4419600"/>
            <a:ext cx="5334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304800" y="304800"/>
            <a:ext cx="6248400" cy="2057400"/>
          </a:xfrm>
          <a:prstGeom prst="cloud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/>
              <a:t>Najvyššie pohorie + najvyšší vrch Slovenska</a:t>
            </a:r>
            <a:endParaRPr lang="sk-SK" sz="3200" b="1" i="1" dirty="0"/>
          </a:p>
        </p:txBody>
      </p:sp>
      <p:sp>
        <p:nvSpPr>
          <p:cNvPr id="5" name="Obláčik 4"/>
          <p:cNvSpPr/>
          <p:nvPr/>
        </p:nvSpPr>
        <p:spPr>
          <a:xfrm>
            <a:off x="3124200" y="1981200"/>
            <a:ext cx="6248400" cy="2057400"/>
          </a:xfrm>
          <a:prstGeom prst="cloud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/>
              <a:t>Najvyššie pohorie + najvyšší vrch Európy</a:t>
            </a:r>
            <a:endParaRPr lang="sk-SK" sz="3200" b="1" i="1" dirty="0"/>
          </a:p>
        </p:txBody>
      </p:sp>
      <p:sp>
        <p:nvSpPr>
          <p:cNvPr id="6" name="Obláčik 5"/>
          <p:cNvSpPr/>
          <p:nvPr/>
        </p:nvSpPr>
        <p:spPr>
          <a:xfrm>
            <a:off x="0" y="4038600"/>
            <a:ext cx="6248400" cy="20574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/>
              <a:t>Najdlhšia rieka Európy</a:t>
            </a:r>
            <a:endParaRPr lang="sk-SK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304800" y="304800"/>
            <a:ext cx="6248400" cy="2057400"/>
          </a:xfrm>
          <a:prstGeom prst="cloud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/>
              <a:t>Najväčšie jazero sveta</a:t>
            </a:r>
            <a:endParaRPr lang="sk-SK" sz="3200" b="1" i="1" dirty="0"/>
          </a:p>
        </p:txBody>
      </p:sp>
      <p:sp>
        <p:nvSpPr>
          <p:cNvPr id="5" name="Obláčik 4"/>
          <p:cNvSpPr/>
          <p:nvPr/>
        </p:nvSpPr>
        <p:spPr>
          <a:xfrm>
            <a:off x="2895600" y="2057400"/>
            <a:ext cx="6248400" cy="2057400"/>
          </a:xfrm>
          <a:prstGeom prst="cloudCallou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/>
              <a:t>Najhlbšie jazero sveta</a:t>
            </a:r>
            <a:endParaRPr lang="sk-SK" sz="3200" b="1" i="1" dirty="0"/>
          </a:p>
        </p:txBody>
      </p:sp>
      <p:sp>
        <p:nvSpPr>
          <p:cNvPr id="6" name="Obláčik 5"/>
          <p:cNvSpPr/>
          <p:nvPr/>
        </p:nvSpPr>
        <p:spPr>
          <a:xfrm>
            <a:off x="0" y="4191000"/>
            <a:ext cx="6248400" cy="205740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/>
                </a:solidFill>
              </a:rPr>
              <a:t>Najhlbšie miesto na Zemi + </a:t>
            </a:r>
            <a:r>
              <a:rPr lang="sk-SK" sz="3200" b="1" i="1" dirty="0" smtClean="0">
                <a:solidFill>
                  <a:schemeClr val="tx1"/>
                </a:solidFill>
              </a:rPr>
              <a:t>jeho hĺbka</a:t>
            </a:r>
            <a:endParaRPr lang="sk-SK" sz="3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Vývojový diagram: dierna páska 4"/>
          <p:cNvSpPr/>
          <p:nvPr/>
        </p:nvSpPr>
        <p:spPr>
          <a:xfrm>
            <a:off x="228600" y="228600"/>
            <a:ext cx="8686800" cy="144780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tx1"/>
                </a:solidFill>
              </a:rPr>
              <a:t>Hrásť</a:t>
            </a:r>
            <a:r>
              <a:rPr lang="sk-SK" sz="3600" b="1" dirty="0" smtClean="0">
                <a:solidFill>
                  <a:schemeClr val="tx1"/>
                </a:solidFill>
              </a:rPr>
              <a:t>, synklinála, vrása, horotvorný proces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6" name="Vývojový diagram: dierna páska 5"/>
          <p:cNvSpPr/>
          <p:nvPr/>
        </p:nvSpPr>
        <p:spPr>
          <a:xfrm>
            <a:off x="304800" y="1752600"/>
            <a:ext cx="8686800" cy="1447800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</a:rPr>
              <a:t>Gabro</a:t>
            </a:r>
            <a:r>
              <a:rPr lang="sk-SK" sz="3600" b="1" dirty="0" smtClean="0">
                <a:solidFill>
                  <a:schemeClr val="bg1"/>
                </a:solidFill>
              </a:rPr>
              <a:t>, </a:t>
            </a:r>
            <a:r>
              <a:rPr lang="sk-SK" sz="3600" b="1" dirty="0" err="1" smtClean="0">
                <a:solidFill>
                  <a:schemeClr val="bg1"/>
                </a:solidFill>
              </a:rPr>
              <a:t>pegmatit</a:t>
            </a:r>
            <a:r>
              <a:rPr lang="sk-SK" sz="3600" b="1" dirty="0" smtClean="0">
                <a:solidFill>
                  <a:schemeClr val="bg1"/>
                </a:solidFill>
              </a:rPr>
              <a:t>, pieskovec, žula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7" name="Vývojový diagram: dierna páska 6"/>
          <p:cNvSpPr/>
          <p:nvPr/>
        </p:nvSpPr>
        <p:spPr>
          <a:xfrm>
            <a:off x="457200" y="3200400"/>
            <a:ext cx="8686800" cy="144780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Sedimentácia, metamorfóza, rula, mramor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dierna páska 7"/>
          <p:cNvSpPr/>
          <p:nvPr/>
        </p:nvSpPr>
        <p:spPr>
          <a:xfrm>
            <a:off x="457200" y="4648200"/>
            <a:ext cx="8686800" cy="1447800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Kĺzanie </a:t>
            </a:r>
            <a:r>
              <a:rPr lang="sk-SK" sz="3600" b="1" dirty="0" err="1" smtClean="0">
                <a:solidFill>
                  <a:schemeClr val="bg1"/>
                </a:solidFill>
              </a:rPr>
              <a:t>litosf.dosiek</a:t>
            </a:r>
            <a:r>
              <a:rPr lang="sk-SK" sz="3600" b="1" dirty="0" smtClean="0">
                <a:solidFill>
                  <a:schemeClr val="bg1"/>
                </a:solidFill>
              </a:rPr>
              <a:t>, vrásnenie, zemetrasenie, epicentrum</a:t>
            </a:r>
            <a:endParaRPr lang="sk-SK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85800" cy="7802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pien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9200"/>
            <a:ext cx="9080751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 smtClean="0"/>
              <a:t>2</a:t>
            </a: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 descr="Výsledok vyhľadávania obrázkov pre dopyt banská štiavn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382000" cy="5588000"/>
          </a:xfrm>
          <a:prstGeom prst="rect">
            <a:avLst/>
          </a:prstGeom>
          <a:noFill/>
        </p:spPr>
      </p:pic>
      <p:pic>
        <p:nvPicPr>
          <p:cNvPr id="39940" name="Picture 4" descr="Výsledok vyhľadávania obrázkov pre dopyt banská štiavn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0"/>
            <a:ext cx="661419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Výsledok vyhľadávania obrázkov pre dopyt gabčiko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087552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 smtClean="0"/>
              <a:t>4</a:t>
            </a: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Výsledok vyhľadávania obrázkov pre dopyt vlkoline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37375"/>
            <a:ext cx="8610600" cy="572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Výsledok vyhľadávania obrázkov pre dopyt bešeňo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305800" cy="551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 smtClean="0"/>
              <a:t>6</a:t>
            </a: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034" name="Picture 2" descr="Výsledok vyhľadávania obrázkov pre dopyt klietka hanby levoč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99"/>
            <a:ext cx="7620000" cy="573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Výsledok vyhľadávania obrázkov pre dopyt zvolenský hr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71500"/>
            <a:ext cx="8077200" cy="605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81000"/>
            <a:ext cx="685800" cy="780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 smtClean="0"/>
              <a:t>8</a:t>
            </a:r>
            <a:r>
              <a:rPr kumimoji="0" lang="sk-S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2" name="Picture 2" descr="Výsledok vyhľadávania obrázkov pre dopyt habaku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05024"/>
            <a:ext cx="6667500" cy="4752976"/>
          </a:xfrm>
          <a:prstGeom prst="rect">
            <a:avLst/>
          </a:prstGeom>
          <a:noFill/>
        </p:spPr>
      </p:pic>
      <p:pic>
        <p:nvPicPr>
          <p:cNvPr id="46084" name="Picture 4" descr="Výsledok vyhľadávania obrázkov pre dopyt habaku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0"/>
            <a:ext cx="5867400" cy="3896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84</Words>
  <PresentationFormat>Prezentácia na obrazovke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Tok</vt:lpstr>
      <vt:lpstr>Hádajte kde sa to nachádza...</vt:lpstr>
      <vt:lpstr>1.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Hádajte kde sa to nachádza...</dc:title>
  <dc:creator>hp</dc:creator>
  <cp:lastModifiedBy>hp</cp:lastModifiedBy>
  <cp:revision>27</cp:revision>
  <dcterms:created xsi:type="dcterms:W3CDTF">2017-04-03T16:23:23Z</dcterms:created>
  <dcterms:modified xsi:type="dcterms:W3CDTF">2017-04-10T14:08:27Z</dcterms:modified>
</cp:coreProperties>
</file>