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10.5.2017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63136"/>
          </a:xfr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Zmeny v ŠTRUKTÚRE chromozómu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dele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7965503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762000" y="304800"/>
            <a:ext cx="7162800" cy="51054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základná stavebná jednotka nukleových kyselín</a:t>
            </a:r>
            <a:endParaRPr lang="sk-SK" sz="4800" dirty="0"/>
          </a:p>
        </p:txBody>
      </p:sp>
      <p:sp>
        <p:nvSpPr>
          <p:cNvPr id="5" name="Obláčik 4"/>
          <p:cNvSpPr/>
          <p:nvPr/>
        </p:nvSpPr>
        <p:spPr>
          <a:xfrm>
            <a:off x="838200" y="381000"/>
            <a:ext cx="7162800" cy="5105400"/>
          </a:xfrm>
          <a:prstGeom prst="cloudCallou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dusíkatá báza vyskytujúca sa iba na RNA</a:t>
            </a:r>
            <a:endParaRPr lang="sk-SK" sz="4800" dirty="0"/>
          </a:p>
        </p:txBody>
      </p:sp>
      <p:sp>
        <p:nvSpPr>
          <p:cNvPr id="6" name="Obláčik 5"/>
          <p:cNvSpPr/>
          <p:nvPr/>
        </p:nvSpPr>
        <p:spPr>
          <a:xfrm>
            <a:off x="838200" y="381000"/>
            <a:ext cx="7162800" cy="5105400"/>
          </a:xfrm>
          <a:prstGeom prst="cloudCallou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mutácie, ktorý umožňuje jedincovi prežitie </a:t>
            </a:r>
            <a:endParaRPr lang="sk-SK" sz="4800" dirty="0"/>
          </a:p>
        </p:txBody>
      </p:sp>
      <p:sp>
        <p:nvSpPr>
          <p:cNvPr id="7" name="Obláčik 6"/>
          <p:cNvSpPr/>
          <p:nvPr/>
        </p:nvSpPr>
        <p:spPr>
          <a:xfrm>
            <a:off x="914400" y="457200"/>
            <a:ext cx="7162800" cy="5410200"/>
          </a:xfrm>
          <a:prstGeom prst="cloudCallou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organizmus, ktorý obsahuje časť génu z iného organizmu</a:t>
            </a:r>
            <a:endParaRPr lang="sk-SK" sz="4800" dirty="0"/>
          </a:p>
        </p:txBody>
      </p:sp>
      <p:sp>
        <p:nvSpPr>
          <p:cNvPr id="8" name="Obláčik 7"/>
          <p:cNvSpPr/>
          <p:nvPr/>
        </p:nvSpPr>
        <p:spPr>
          <a:xfrm>
            <a:off x="304800" y="457200"/>
            <a:ext cx="8534400" cy="5638800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RNA, na ktorý sa prepisuje genetická informácia v procese transkripcie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ravidelný päťuholník 3"/>
          <p:cNvSpPr/>
          <p:nvPr/>
        </p:nvSpPr>
        <p:spPr>
          <a:xfrm>
            <a:off x="381000" y="381000"/>
            <a:ext cx="4419600" cy="1447800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ALELA</a:t>
            </a:r>
            <a:endParaRPr lang="sk-SK" sz="3600" b="1" dirty="0"/>
          </a:p>
        </p:txBody>
      </p:sp>
      <p:sp>
        <p:nvSpPr>
          <p:cNvPr id="5" name="Pravidelný päťuholník 4"/>
          <p:cNvSpPr/>
          <p:nvPr/>
        </p:nvSpPr>
        <p:spPr>
          <a:xfrm>
            <a:off x="4724400" y="381000"/>
            <a:ext cx="4419600" cy="1447800"/>
          </a:xfrm>
          <a:prstGeom prst="pentagon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MENDEL</a:t>
            </a:r>
            <a:endParaRPr lang="sk-SK" sz="3600" b="1" dirty="0"/>
          </a:p>
        </p:txBody>
      </p:sp>
      <p:sp>
        <p:nvSpPr>
          <p:cNvPr id="6" name="Pravidelný päťuholník 5"/>
          <p:cNvSpPr/>
          <p:nvPr/>
        </p:nvSpPr>
        <p:spPr>
          <a:xfrm>
            <a:off x="2362200" y="1676400"/>
            <a:ext cx="4800600" cy="1447800"/>
          </a:xfrm>
          <a:prstGeom prst="pentagon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KARYOTYP</a:t>
            </a:r>
            <a:endParaRPr lang="sk-SK" sz="3600" b="1" dirty="0"/>
          </a:p>
        </p:txBody>
      </p:sp>
      <p:sp>
        <p:nvSpPr>
          <p:cNvPr id="7" name="Pravidelný päťuholník 6"/>
          <p:cNvSpPr/>
          <p:nvPr/>
        </p:nvSpPr>
        <p:spPr>
          <a:xfrm>
            <a:off x="381000" y="2971800"/>
            <a:ext cx="4419600" cy="1447800"/>
          </a:xfrm>
          <a:prstGeom prst="pentagon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MUTAGÉN</a:t>
            </a:r>
            <a:endParaRPr lang="sk-SK" sz="3600" b="1" dirty="0"/>
          </a:p>
        </p:txBody>
      </p:sp>
      <p:sp>
        <p:nvSpPr>
          <p:cNvPr id="8" name="Pravidelný päťuholník 7"/>
          <p:cNvSpPr/>
          <p:nvPr/>
        </p:nvSpPr>
        <p:spPr>
          <a:xfrm>
            <a:off x="4724400" y="2971800"/>
            <a:ext cx="4419600" cy="1447800"/>
          </a:xfrm>
          <a:prstGeom prst="pentagon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LOKUS</a:t>
            </a:r>
            <a:endParaRPr lang="sk-SK" sz="3600" b="1" dirty="0"/>
          </a:p>
        </p:txBody>
      </p:sp>
      <p:sp>
        <p:nvSpPr>
          <p:cNvPr id="9" name="Pravidelný päťuholník 8"/>
          <p:cNvSpPr/>
          <p:nvPr/>
        </p:nvSpPr>
        <p:spPr>
          <a:xfrm>
            <a:off x="1219200" y="4267200"/>
            <a:ext cx="7239000" cy="1447800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ANTIMUTAGÉN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dirty="0" smtClean="0"/>
              <a:t>CHROMOZÓMOVÉ MUTÁCIE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71750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609600"/>
            <a:ext cx="724345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Sa označujú pojmom: </a:t>
            </a:r>
            <a:r>
              <a:rPr lang="sk-SK" sz="4400" b="1" dirty="0" smtClean="0"/>
              <a:t>ABERÁCIE</a:t>
            </a:r>
            <a:endParaRPr lang="sk-SK" sz="4400" b="1" dirty="0"/>
          </a:p>
        </p:txBody>
      </p:sp>
      <p:pic>
        <p:nvPicPr>
          <p:cNvPr id="26626" name="Picture 2" descr="Výsledok vyhľadávania obrázkov pre dopyt downov syndrom chromozom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6636284" cy="492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07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Zmeny v počte chromozómov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819400" y="1447800"/>
            <a:ext cx="3276600" cy="7107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=PLOIDIE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3962400"/>
            <a:ext cx="8229600" cy="7107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6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Zmeny v počte CELÝCH SÁD chromozómov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2209800" y="4724400"/>
            <a:ext cx="3962400" cy="990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=POLYPLOIDIE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94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Zmnoženie alebo strata chromozómov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turnerov synd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7" y="2362200"/>
            <a:ext cx="9118203" cy="3810000"/>
          </a:xfrm>
          <a:prstGeom prst="rect">
            <a:avLst/>
          </a:prstGeom>
          <a:noFill/>
        </p:spPr>
      </p:pic>
      <p:sp>
        <p:nvSpPr>
          <p:cNvPr id="5" name="Zaoblený obdĺžnik 4"/>
          <p:cNvSpPr/>
          <p:nvPr/>
        </p:nvSpPr>
        <p:spPr>
          <a:xfrm>
            <a:off x="1371600" y="1371600"/>
            <a:ext cx="60198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= ANEUPLOIDIE !!!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????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KARYOTY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9822"/>
            <a:ext cx="6934200" cy="5428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kresleny človek"/>
          <p:cNvPicPr>
            <a:picLocks noChangeAspect="1" noChangeArrowheads="1"/>
          </p:cNvPicPr>
          <p:nvPr/>
        </p:nvPicPr>
        <p:blipFill>
          <a:blip r:embed="rId2"/>
          <a:srcRect l="18208" t="11205" r="18763" b="11760"/>
          <a:stretch>
            <a:fillRect/>
          </a:stretch>
        </p:blipFill>
        <p:spPr bwMode="auto">
          <a:xfrm>
            <a:off x="2971800" y="1"/>
            <a:ext cx="2438400" cy="2980266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chromoz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79959"/>
            <a:ext cx="5355733" cy="3978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lu 7"/>
          <p:cNvSpPr/>
          <p:nvPr/>
        </p:nvSpPr>
        <p:spPr>
          <a:xfrm rot="3014837">
            <a:off x="1924011" y="1490543"/>
            <a:ext cx="990600" cy="22980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Picture 2" descr="Výsledok vyhľadávania obrázkov pre dopyt turnerov syndrom"/>
          <p:cNvPicPr>
            <a:picLocks noChangeAspect="1" noChangeArrowheads="1"/>
          </p:cNvPicPr>
          <p:nvPr/>
        </p:nvPicPr>
        <p:blipFill>
          <a:blip r:embed="rId4"/>
          <a:srcRect l="60723" t="4000" b="14000"/>
          <a:stretch>
            <a:fillRect/>
          </a:stretch>
        </p:blipFill>
        <p:spPr bwMode="auto">
          <a:xfrm>
            <a:off x="4514386" y="2819400"/>
            <a:ext cx="4629614" cy="4038600"/>
          </a:xfrm>
          <a:prstGeom prst="rect">
            <a:avLst/>
          </a:prstGeom>
          <a:noFill/>
        </p:spPr>
      </p:pic>
      <p:sp>
        <p:nvSpPr>
          <p:cNvPr id="10" name="Šípka dolu 9"/>
          <p:cNvSpPr/>
          <p:nvPr/>
        </p:nvSpPr>
        <p:spPr>
          <a:xfrm rot="18944683">
            <a:off x="5215901" y="1474475"/>
            <a:ext cx="990600" cy="22481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</TotalTime>
  <Words>84</Words>
  <PresentationFormat>Prezentácia na obrazovke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Odliatok</vt:lpstr>
      <vt:lpstr>Snímka 1</vt:lpstr>
      <vt:lpstr>Snímka 2</vt:lpstr>
      <vt:lpstr>Snímka 3</vt:lpstr>
      <vt:lpstr>CHROMOZÓMOVÉ MUTÁCIE</vt:lpstr>
      <vt:lpstr>Snímka 5</vt:lpstr>
      <vt:lpstr>Zmeny v počte chromozómov</vt:lpstr>
      <vt:lpstr>Zmnoženie alebo strata chromozómov  </vt:lpstr>
      <vt:lpstr>????</vt:lpstr>
      <vt:lpstr>Snímka 9</vt:lpstr>
      <vt:lpstr>Zmeny v ŠTRUKTÚRE chromozómu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CHROMOZÓMOVÉ MUTÁCIE</dc:title>
  <dc:creator>hp</dc:creator>
  <cp:lastModifiedBy>hp</cp:lastModifiedBy>
  <cp:revision>18</cp:revision>
  <dcterms:created xsi:type="dcterms:W3CDTF">2017-05-10T15:08:53Z</dcterms:created>
  <dcterms:modified xsi:type="dcterms:W3CDTF">2017-05-10T15:30:12Z</dcterms:modified>
</cp:coreProperties>
</file>