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519563" cy="8640763"/>
  <p:notesSz cx="6858000" cy="9144000"/>
  <p:defaultTextStyle>
    <a:defPPr>
      <a:defRPr lang="sk-SK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10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9946" y="1414125"/>
            <a:ext cx="22139672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4538401"/>
            <a:ext cx="22139672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1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284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7" y="460041"/>
            <a:ext cx="6365156" cy="7322647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0" y="460041"/>
            <a:ext cx="18726473" cy="732264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146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199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5" y="2154191"/>
            <a:ext cx="25460623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5" y="5782512"/>
            <a:ext cx="25460623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68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2300203"/>
            <a:ext cx="12545814" cy="548248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2300203"/>
            <a:ext cx="12545814" cy="548248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13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460041"/>
            <a:ext cx="25460623" cy="167014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6" y="2118188"/>
            <a:ext cx="1248815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6" y="3156278"/>
            <a:ext cx="12488158" cy="464241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79" y="2118188"/>
            <a:ext cx="12549659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79" y="3156278"/>
            <a:ext cx="12549659" cy="464241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14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45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16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6" y="576051"/>
            <a:ext cx="952082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1244111"/>
            <a:ext cx="14944279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6" y="2592229"/>
            <a:ext cx="952082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042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6" y="576051"/>
            <a:ext cx="952082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1244111"/>
            <a:ext cx="14944279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6" y="2592229"/>
            <a:ext cx="952082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52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460041"/>
            <a:ext cx="25460623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2300203"/>
            <a:ext cx="25460623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8008708"/>
            <a:ext cx="664190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59A8-CD73-4E54-973E-66D3F3A1274A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8008708"/>
            <a:ext cx="996285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8008708"/>
            <a:ext cx="664190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BA3D-9661-4D59-8CA0-482883F3B4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650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05451" y="1240826"/>
            <a:ext cx="23638868" cy="2973725"/>
          </a:xfrm>
        </p:spPr>
        <p:txBody>
          <a:bodyPr>
            <a:noAutofit/>
          </a:bodyPr>
          <a:lstStyle/>
          <a:p>
            <a:r>
              <a:rPr lang="sk-SK" sz="9600" b="1" dirty="0">
                <a:solidFill>
                  <a:srgbClr val="FFC000"/>
                </a:solidFill>
              </a:rPr>
              <a:t>Monitoring stavu životného prostredia vodnej nádrže </a:t>
            </a:r>
            <a:r>
              <a:rPr lang="sk-SK" sz="9600" b="1" dirty="0" err="1">
                <a:solidFill>
                  <a:srgbClr val="FFC000"/>
                </a:solidFill>
              </a:rPr>
              <a:t>Ružín</a:t>
            </a:r>
            <a:endParaRPr lang="sk-SK" sz="9600" dirty="0">
              <a:solidFill>
                <a:srgbClr val="FFC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200494" y="4397274"/>
            <a:ext cx="7743825" cy="131756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r"/>
            <a:r>
              <a:rPr lang="sk-SK" sz="8000" dirty="0" smtClean="0">
                <a:solidFill>
                  <a:schemeClr val="bg1"/>
                </a:solidFill>
              </a:rPr>
              <a:t>Rebeka </a:t>
            </a:r>
            <a:r>
              <a:rPr lang="sk-SK" sz="8000" dirty="0" err="1" smtClean="0">
                <a:solidFill>
                  <a:schemeClr val="bg1"/>
                </a:solidFill>
              </a:rPr>
              <a:t>Jančíková</a:t>
            </a:r>
            <a:endParaRPr lang="sk-SK" sz="8000" dirty="0">
              <a:solidFill>
                <a:schemeClr val="bg1"/>
              </a:solidFill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927734" y="4397274"/>
            <a:ext cx="15302866" cy="208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152144" rtl="0" eaLnBrk="1" latinLnBrk="0" hangingPunct="1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None/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0" algn="ctr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144" indent="0" algn="ctr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None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216" indent="0" algn="ctr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288" indent="0" algn="ctr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360" indent="0" algn="ctr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432" indent="0" algn="ctr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504" indent="0" algn="ctr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576" indent="0" algn="ctr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None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k-SK" sz="8000" dirty="0" smtClean="0">
                <a:solidFill>
                  <a:schemeClr val="bg1"/>
                </a:solidFill>
              </a:rPr>
              <a:t>Gymnázium Gelnica, SNP 1, Gelnica</a:t>
            </a:r>
            <a:endParaRPr lang="sk-SK" sz="8000" dirty="0">
              <a:solidFill>
                <a:schemeClr val="bg1"/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0" y="6114500"/>
            <a:ext cx="5043941" cy="110336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319" y="5440366"/>
            <a:ext cx="2197734" cy="2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16</Words>
  <Application>Microsoft Office PowerPoint</Application>
  <PresentationFormat>Vlastná</PresentationFormat>
  <Paragraphs>3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balíka Office</vt:lpstr>
      <vt:lpstr>Monitoring stavu životného prostredia vodnej nádrže Ružín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stavu životného prostredia vodnej nádrže Ružín</dc:title>
  <dc:creator>Tobik</dc:creator>
  <cp:lastModifiedBy>Tobik</cp:lastModifiedBy>
  <cp:revision>5</cp:revision>
  <dcterms:created xsi:type="dcterms:W3CDTF">2022-10-11T15:04:33Z</dcterms:created>
  <dcterms:modified xsi:type="dcterms:W3CDTF">2022-10-18T20:11:40Z</dcterms:modified>
</cp:coreProperties>
</file>