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8C344-47FA-48B3-A6E8-F5B43E883549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1D386-9AB4-4F7F-A6D6-5767F130E53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04800" y="609600"/>
            <a:ext cx="8458200" cy="2362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6000" b="1" dirty="0" smtClean="0"/>
              <a:t>PRÍRODNÉ ZDROJE KRAJINY</a:t>
            </a:r>
            <a:endParaRPr lang="sk-SK" sz="6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486400" y="6324600"/>
            <a:ext cx="3200400" cy="533400"/>
          </a:xfrm>
        </p:spPr>
        <p:txBody>
          <a:bodyPr/>
          <a:lstStyle/>
          <a:p>
            <a:r>
              <a:rPr lang="sk-SK" dirty="0" smtClean="0"/>
              <a:t>Mgr. Ivana </a:t>
            </a:r>
            <a:r>
              <a:rPr lang="sk-SK" dirty="0" smtClean="0"/>
              <a:t>Sokolská</a:t>
            </a:r>
            <a:endParaRPr lang="sk-SK" dirty="0"/>
          </a:p>
        </p:txBody>
      </p:sp>
      <p:pic>
        <p:nvPicPr>
          <p:cNvPr id="13314" name="Picture 2" descr="Výsledok vyhľadávania obrázkov pre dopyt prirodne zdroje krajiny"/>
          <p:cNvPicPr>
            <a:picLocks noChangeAspect="1" noChangeArrowheads="1"/>
          </p:cNvPicPr>
          <p:nvPr/>
        </p:nvPicPr>
        <p:blipFill>
          <a:blip r:embed="rId2"/>
          <a:srcRect b="60602"/>
          <a:stretch>
            <a:fillRect/>
          </a:stretch>
        </p:blipFill>
        <p:spPr bwMode="auto">
          <a:xfrm>
            <a:off x="114300" y="3048000"/>
            <a:ext cx="4762500" cy="2743200"/>
          </a:xfrm>
          <a:prstGeom prst="rect">
            <a:avLst/>
          </a:prstGeom>
          <a:noFill/>
        </p:spPr>
      </p:pic>
      <p:pic>
        <p:nvPicPr>
          <p:cNvPr id="5" name="Picture 2" descr="Výsledok vyhľadávania obrázkov pre dopyt prirodne zdroje krajiny"/>
          <p:cNvPicPr>
            <a:picLocks noChangeAspect="1" noChangeArrowheads="1"/>
          </p:cNvPicPr>
          <p:nvPr/>
        </p:nvPicPr>
        <p:blipFill>
          <a:blip r:embed="rId2"/>
          <a:srcRect t="52531"/>
          <a:stretch>
            <a:fillRect/>
          </a:stretch>
        </p:blipFill>
        <p:spPr bwMode="auto">
          <a:xfrm>
            <a:off x="4914900" y="2971800"/>
            <a:ext cx="4076700" cy="2829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28600" y="304800"/>
            <a:ext cx="8686800" cy="838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 Black" pitchFamily="34" charset="0"/>
                <a:ea typeface="+mn-ea"/>
                <a:cs typeface="+mn-cs"/>
              </a:rPr>
              <a:t>5.Pretvorená</a:t>
            </a:r>
            <a:r>
              <a:rPr kumimoji="0" lang="sk-SK" sz="3600" b="0" i="0" u="none" strike="noStrike" kern="1200" cap="all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 Black" pitchFamily="34" charset="0"/>
                <a:ea typeface="+mn-ea"/>
                <a:cs typeface="+mn-cs"/>
              </a:rPr>
              <a:t> krajina</a:t>
            </a:r>
            <a:endParaRPr kumimoji="0" lang="sk-SK" sz="3600" b="0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34818" name="Picture 2" descr="Výsledok vyhľadávania obrázkov pre dopyt vin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066800"/>
            <a:ext cx="8234745" cy="5486400"/>
          </a:xfrm>
          <a:prstGeom prst="rect">
            <a:avLst/>
          </a:prstGeom>
          <a:noFill/>
        </p:spPr>
      </p:pic>
      <p:pic>
        <p:nvPicPr>
          <p:cNvPr id="34820" name="Picture 4" descr="Výsledok vyhľadávania obrázkov pre dopyt pol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143000"/>
            <a:ext cx="8482816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28600" y="304800"/>
            <a:ext cx="8686800" cy="838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cap="all" dirty="0" smtClean="0">
                <a:effectLst>
                  <a:reflection blurRad="12700" stA="48000" endA="300" endPos="55000" dir="5400000" sy="-90000" algn="bl" rotWithShape="0"/>
                </a:effectLst>
                <a:latin typeface="Arial Black" pitchFamily="34" charset="0"/>
              </a:rPr>
              <a:t>6</a:t>
            </a:r>
            <a:r>
              <a:rPr kumimoji="0" lang="sk-SK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 Black" pitchFamily="34" charset="0"/>
                <a:ea typeface="+mn-ea"/>
                <a:cs typeface="+mn-cs"/>
              </a:rPr>
              <a:t>.umelá</a:t>
            </a:r>
            <a:r>
              <a:rPr kumimoji="0" lang="sk-SK" sz="3600" b="0" i="0" u="none" strike="noStrike" kern="1200" cap="all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 Black" pitchFamily="34" charset="0"/>
                <a:ea typeface="+mn-ea"/>
                <a:cs typeface="+mn-cs"/>
              </a:rPr>
              <a:t> krajina</a:t>
            </a:r>
            <a:endParaRPr kumimoji="0" lang="sk-SK" sz="3600" b="0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35842" name="Picture 2" descr="Výsledok vyhľadávania obrázkov pre dopyt umela kraji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7772400" cy="5544313"/>
          </a:xfrm>
          <a:prstGeom prst="rect">
            <a:avLst/>
          </a:prstGeom>
          <a:noFill/>
        </p:spPr>
      </p:pic>
      <p:pic>
        <p:nvPicPr>
          <p:cNvPr id="35844" name="Picture 4" descr="Výsledok vyhľadávania obrázkov pre dopyt umela krajin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95399"/>
            <a:ext cx="7543800" cy="55489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7890" name="Picture 2" descr="Výsledok vyhľadávania obrázkov pre dopyt SID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23892"/>
            <a:ext cx="6781800" cy="4504610"/>
          </a:xfrm>
          <a:prstGeom prst="rect">
            <a:avLst/>
          </a:prstGeom>
          <a:noFill/>
        </p:spPr>
      </p:pic>
      <p:sp>
        <p:nvSpPr>
          <p:cNvPr id="7" name="Oblak 6"/>
          <p:cNvSpPr/>
          <p:nvPr/>
        </p:nvSpPr>
        <p:spPr>
          <a:xfrm>
            <a:off x="304800" y="228600"/>
            <a:ext cx="3505200" cy="175260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UZOL</a:t>
            </a:r>
            <a:endParaRPr lang="sk-SK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blak 7"/>
          <p:cNvSpPr/>
          <p:nvPr/>
        </p:nvSpPr>
        <p:spPr>
          <a:xfrm>
            <a:off x="5638800" y="5105400"/>
            <a:ext cx="3505200" cy="17526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SIEŤ</a:t>
            </a:r>
            <a:endParaRPr lang="sk-SK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Čo sú: ????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6626" name="Picture 2" descr="Výsledok vyhľadávania obrázkov pre dopyt št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4876800" cy="3657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628" name="Picture 4" descr="Výsledok vyhľadávania obrázkov pre dopyt pies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2625" y="3369469"/>
            <a:ext cx="4651375" cy="34885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Šípka doprava 5"/>
          <p:cNvSpPr/>
          <p:nvPr/>
        </p:nvSpPr>
        <p:spPr>
          <a:xfrm rot="1689456">
            <a:off x="2819400" y="3200400"/>
            <a:ext cx="3124200" cy="2209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delenie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152400" y="1524000"/>
            <a:ext cx="5105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200" b="1" dirty="0" smtClean="0"/>
              <a:t>A:Podľa látkového zloženia</a:t>
            </a:r>
            <a:endParaRPr lang="sk-SK" sz="32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52400" y="5562600"/>
            <a:ext cx="4343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200" b="1" dirty="0" smtClean="0"/>
              <a:t>B:Podľa obnoviteľnosti</a:t>
            </a:r>
            <a:endParaRPr lang="sk-SK" sz="3200" b="1" dirty="0"/>
          </a:p>
        </p:txBody>
      </p:sp>
      <p:sp>
        <p:nvSpPr>
          <p:cNvPr id="6" name="Zaoblený obdĺžnik 5"/>
          <p:cNvSpPr/>
          <p:nvPr/>
        </p:nvSpPr>
        <p:spPr>
          <a:xfrm>
            <a:off x="304800" y="2438400"/>
            <a:ext cx="8077200" cy="2895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Rastliny, živočíchy, nerastné suroviny, slnečná energia, veterná energia, pôda</a:t>
            </a:r>
            <a:endParaRPr lang="sk-SK" sz="3200" b="1" dirty="0"/>
          </a:p>
        </p:txBody>
      </p:sp>
      <p:sp>
        <p:nvSpPr>
          <p:cNvPr id="7" name="Šípka doprava 6"/>
          <p:cNvSpPr/>
          <p:nvPr/>
        </p:nvSpPr>
        <p:spPr>
          <a:xfrm>
            <a:off x="5181600" y="152400"/>
            <a:ext cx="3048000" cy="990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biotické</a:t>
            </a:r>
            <a:endParaRPr lang="sk-SK" sz="2800" b="1" dirty="0"/>
          </a:p>
        </p:txBody>
      </p:sp>
      <p:sp>
        <p:nvSpPr>
          <p:cNvPr id="8" name="Šípka doprava 7"/>
          <p:cNvSpPr/>
          <p:nvPr/>
        </p:nvSpPr>
        <p:spPr>
          <a:xfrm>
            <a:off x="5257800" y="838200"/>
            <a:ext cx="3048000" cy="990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abiotické</a:t>
            </a:r>
            <a:endParaRPr lang="sk-SK" sz="2800" b="1" dirty="0"/>
          </a:p>
        </p:txBody>
      </p:sp>
      <p:sp>
        <p:nvSpPr>
          <p:cNvPr id="9" name="Šípka doprava 8"/>
          <p:cNvSpPr/>
          <p:nvPr/>
        </p:nvSpPr>
        <p:spPr>
          <a:xfrm>
            <a:off x="5257800" y="1524000"/>
            <a:ext cx="3048000" cy="990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/>
              <a:t>Bioticko-abiot</a:t>
            </a:r>
            <a:r>
              <a:rPr lang="sk-SK" sz="2800" b="1" dirty="0" smtClean="0"/>
              <a:t>.</a:t>
            </a:r>
            <a:endParaRPr lang="sk-SK" sz="2800" b="1" dirty="0"/>
          </a:p>
        </p:txBody>
      </p:sp>
      <p:sp>
        <p:nvSpPr>
          <p:cNvPr id="10" name="Šípka doprava 9"/>
          <p:cNvSpPr/>
          <p:nvPr/>
        </p:nvSpPr>
        <p:spPr>
          <a:xfrm>
            <a:off x="4724400" y="4876800"/>
            <a:ext cx="3048000" cy="9906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obnoviteľné</a:t>
            </a:r>
            <a:endParaRPr lang="sk-SK" sz="2800" b="1" dirty="0"/>
          </a:p>
        </p:txBody>
      </p:sp>
      <p:sp>
        <p:nvSpPr>
          <p:cNvPr id="11" name="Šípka doprava 10"/>
          <p:cNvSpPr/>
          <p:nvPr/>
        </p:nvSpPr>
        <p:spPr>
          <a:xfrm>
            <a:off x="4724400" y="5638800"/>
            <a:ext cx="3048000" cy="9906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neobnoviteľné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04800" y="609600"/>
            <a:ext cx="8458200" cy="2362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6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Stupne premeny prírodnej krajiny</a:t>
            </a:r>
            <a:endParaRPr kumimoji="0" lang="sk-SK" sz="6000" b="1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000" b="1" dirty="0" smtClean="0"/>
              <a:t>krajina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kulturna kraji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9488" y="1981200"/>
            <a:ext cx="4984511" cy="3314701"/>
          </a:xfrm>
          <a:prstGeom prst="rect">
            <a:avLst/>
          </a:prstGeom>
          <a:noFill/>
        </p:spPr>
      </p:pic>
      <p:pic>
        <p:nvPicPr>
          <p:cNvPr id="27652" name="Picture 4" descr="Výsledok vyhľadávania obrázkov pre dopyt prirodna krajin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19300"/>
            <a:ext cx="4419600" cy="33147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228600" y="4648200"/>
            <a:ext cx="34977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A</a:t>
            </a:r>
            <a:endParaRPr lang="sk-SK" sz="24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4800600" y="4648200"/>
            <a:ext cx="37061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B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latin typeface="Arial Black" pitchFamily="34" charset="0"/>
              </a:rPr>
              <a:t>1.Nezmenená krajina</a:t>
            </a:r>
            <a:endParaRPr lang="sk-SK" dirty="0">
              <a:latin typeface="Arial Black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antarkti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94458"/>
            <a:ext cx="5562600" cy="3563542"/>
          </a:xfrm>
          <a:prstGeom prst="rect">
            <a:avLst/>
          </a:prstGeom>
          <a:noFill/>
        </p:spPr>
      </p:pic>
      <p:pic>
        <p:nvPicPr>
          <p:cNvPr id="30724" name="Picture 4" descr="Výsledok vyhľadávania obrázkov pre dopyt sahar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7075" y="1371600"/>
            <a:ext cx="4516925" cy="30127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28600" y="304800"/>
            <a:ext cx="8686800" cy="838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cap="all" dirty="0" smtClean="0">
                <a:effectLst>
                  <a:reflection blurRad="12700" stA="48000" endA="300" endPos="55000" dir="5400000" sy="-90000" algn="bl" rotWithShape="0"/>
                </a:effectLst>
                <a:latin typeface="Arial Black" pitchFamily="34" charset="0"/>
              </a:rPr>
              <a:t>2</a:t>
            </a:r>
            <a:r>
              <a:rPr kumimoji="0" lang="sk-SK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 Black" pitchFamily="34" charset="0"/>
                <a:ea typeface="+mn-ea"/>
                <a:cs typeface="+mn-cs"/>
              </a:rPr>
              <a:t>.Slabo</a:t>
            </a:r>
            <a:r>
              <a:rPr kumimoji="0" lang="sk-SK" sz="3600" b="0" i="0" u="none" strike="noStrike" kern="1200" cap="all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 Black" pitchFamily="34" charset="0"/>
                <a:ea typeface="+mn-ea"/>
                <a:cs typeface="+mn-cs"/>
              </a:rPr>
              <a:t> zmenená krajina</a:t>
            </a:r>
            <a:endParaRPr kumimoji="0" lang="sk-SK" sz="3600" b="0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31746" name="Picture 2" descr="Výsledok vyhľadávania obrázkov pre dopyt tanap rastlinstv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24482"/>
            <a:ext cx="8686800" cy="3433518"/>
          </a:xfrm>
          <a:prstGeom prst="rect">
            <a:avLst/>
          </a:prstGeom>
          <a:noFill/>
        </p:spPr>
      </p:pic>
      <p:pic>
        <p:nvPicPr>
          <p:cNvPr id="31748" name="Picture 4" descr="Výsledok vyhľadávania obrázkov pre dopyt slovensky raj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14400"/>
            <a:ext cx="7050187" cy="25316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28600" y="304800"/>
            <a:ext cx="8686800" cy="838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 Black" pitchFamily="34" charset="0"/>
                <a:ea typeface="+mn-ea"/>
                <a:cs typeface="+mn-cs"/>
              </a:rPr>
              <a:t>3.Narušená</a:t>
            </a:r>
            <a:r>
              <a:rPr kumimoji="0" lang="sk-SK" sz="3600" b="0" i="0" u="none" strike="noStrike" kern="1200" cap="all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 Black" pitchFamily="34" charset="0"/>
                <a:ea typeface="+mn-ea"/>
                <a:cs typeface="+mn-cs"/>
              </a:rPr>
              <a:t> krajina</a:t>
            </a:r>
            <a:endParaRPr kumimoji="0" lang="sk-SK" sz="3600" b="0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32770" name="Picture 2" descr="Výsledok vyhľadávania obrázkov pre dopyt druhotne les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28600" y="304800"/>
            <a:ext cx="8686800" cy="838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cap="all" dirty="0" smtClean="0">
                <a:effectLst>
                  <a:reflection blurRad="12700" stA="48000" endA="300" endPos="55000" dir="5400000" sy="-90000" algn="bl" rotWithShape="0"/>
                </a:effectLst>
                <a:latin typeface="Arial Black" pitchFamily="34" charset="0"/>
              </a:rPr>
              <a:t>4</a:t>
            </a:r>
            <a:r>
              <a:rPr kumimoji="0" lang="sk-SK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 Black" pitchFamily="34" charset="0"/>
                <a:ea typeface="+mn-ea"/>
                <a:cs typeface="+mn-cs"/>
              </a:rPr>
              <a:t>.Silne Narušená</a:t>
            </a:r>
            <a:r>
              <a:rPr kumimoji="0" lang="sk-SK" sz="3600" b="0" i="0" u="none" strike="noStrike" kern="1200" cap="all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 Black" pitchFamily="34" charset="0"/>
                <a:ea typeface="+mn-ea"/>
                <a:cs typeface="+mn-cs"/>
              </a:rPr>
              <a:t> krajina</a:t>
            </a:r>
            <a:endParaRPr kumimoji="0" lang="sk-SK" sz="3600" b="0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33796" name="Picture 4" descr="Výsledok vyhľadávania obrázkov pre dopyt aralskeho jazero ma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916992" cy="5105400"/>
          </a:xfrm>
          <a:prstGeom prst="rect">
            <a:avLst/>
          </a:prstGeom>
          <a:noFill/>
        </p:spPr>
      </p:pic>
      <p:sp>
        <p:nvSpPr>
          <p:cNvPr id="7" name="Ovál 6"/>
          <p:cNvSpPr/>
          <p:nvPr/>
        </p:nvSpPr>
        <p:spPr>
          <a:xfrm>
            <a:off x="3276600" y="3581400"/>
            <a:ext cx="914400" cy="9906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Výsledok vyhľadávania obrázkov pre dopyt sol v okoli aralskeho jazer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609600"/>
            <a:ext cx="5772150" cy="5705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25</TotalTime>
  <Words>60</Words>
  <PresentationFormat>Prezentácia na obrazovke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Cestovanie</vt:lpstr>
      <vt:lpstr>PRÍRODNÉ ZDROJE KRAJINY</vt:lpstr>
      <vt:lpstr>Čo sú: ????</vt:lpstr>
      <vt:lpstr>delenie</vt:lpstr>
      <vt:lpstr>Snímka 4</vt:lpstr>
      <vt:lpstr>krajina</vt:lpstr>
      <vt:lpstr>1.Nezmenená krajina</vt:lpstr>
      <vt:lpstr>Snímka 7</vt:lpstr>
      <vt:lpstr>Snímka 8</vt:lpstr>
      <vt:lpstr>Snímka 9</vt:lpstr>
      <vt:lpstr>Snímka 10</vt:lpstr>
      <vt:lpstr>Snímka 11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PRÍRODNÉ ZDROJE KRAJINY</dc:title>
  <dc:creator>hp</dc:creator>
  <cp:lastModifiedBy>hp</cp:lastModifiedBy>
  <cp:revision>33</cp:revision>
  <dcterms:created xsi:type="dcterms:W3CDTF">2016-09-25T08:11:50Z</dcterms:created>
  <dcterms:modified xsi:type="dcterms:W3CDTF">2019-05-05T08:52:09Z</dcterms:modified>
</cp:coreProperties>
</file>