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831975"/>
          </a:xfrm>
        </p:spPr>
        <p:txBody>
          <a:bodyPr>
            <a:normAutofit/>
          </a:bodyPr>
          <a:lstStyle/>
          <a:p>
            <a:r>
              <a:rPr lang="sk-SK" sz="8000" dirty="0" smtClean="0"/>
              <a:t>Ľudovít Štúr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C:\Users\Lukas\Downloads\Ludovit_St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048000"/>
            <a:ext cx="2514600" cy="3425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Ľudovít </a:t>
            </a:r>
            <a:r>
              <a:rPr lang="sk-SK" sz="2400" dirty="0" err="1" smtClean="0"/>
              <a:t>Velislav</a:t>
            </a:r>
            <a:r>
              <a:rPr lang="sk-SK" sz="2400" dirty="0" smtClean="0"/>
              <a:t> </a:t>
            </a:r>
            <a:r>
              <a:rPr lang="sk-SK" sz="2400" dirty="0" smtClean="0"/>
              <a:t>Štúr</a:t>
            </a:r>
          </a:p>
          <a:p>
            <a:endParaRPr lang="sk-SK" sz="2400" b="1" dirty="0" smtClean="0"/>
          </a:p>
          <a:p>
            <a:r>
              <a:rPr lang="sk-SK" sz="2400" dirty="0" smtClean="0"/>
              <a:t>* 28. október </a:t>
            </a:r>
            <a:r>
              <a:rPr lang="sk-SK" sz="2400" dirty="0" smtClean="0"/>
              <a:t>1815</a:t>
            </a:r>
          </a:p>
          <a:p>
            <a:endParaRPr lang="sk-SK" sz="2400" dirty="0" smtClean="0"/>
          </a:p>
          <a:p>
            <a:r>
              <a:rPr lang="sk-SK" sz="2400" dirty="0" smtClean="0"/>
              <a:t>† 12. január </a:t>
            </a:r>
            <a:r>
              <a:rPr lang="sk-SK" sz="2400" dirty="0" smtClean="0"/>
              <a:t>1856</a:t>
            </a:r>
          </a:p>
          <a:p>
            <a:endParaRPr lang="sk-SK" sz="2400" dirty="0" smtClean="0"/>
          </a:p>
          <a:p>
            <a:r>
              <a:rPr lang="sk-SK" sz="2400" dirty="0" smtClean="0"/>
              <a:t> Ľudovít Štúr bol najvýznamnejší predstaviteľ slovenského národného života a vedúca osobnosť slovenského národného obrodenia v polovici 19. storočia, kodifikátor slovenského spisovného jazyka</a:t>
            </a:r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Lukas\OneDrive\Desktop\st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4394" y="1143000"/>
            <a:ext cx="7261439" cy="4983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Začiatkom roku 1843 oboznámil Ľudovít svojich blízkych priateľov s myšlienkou spojiť katolícky aj evanjelický prúd Slovákov na báze jednotného spisovného </a:t>
            </a:r>
            <a:r>
              <a:rPr lang="sk-SK" sz="2400" dirty="0" smtClean="0"/>
              <a:t>jazyka</a:t>
            </a:r>
          </a:p>
          <a:p>
            <a:endParaRPr lang="sk-SK" sz="2400" dirty="0" smtClean="0"/>
          </a:p>
          <a:p>
            <a:r>
              <a:rPr lang="sk-SK" sz="2400" dirty="0" smtClean="0"/>
              <a:t> Za základ vybral stredoslovenské nárečie najmä pre jeho rozšírenosť, pôvodnosť a </a:t>
            </a:r>
            <a:r>
              <a:rPr lang="sk-SK" sz="2400" dirty="0" smtClean="0"/>
              <a:t>zrozumiteľnosť</a:t>
            </a:r>
          </a:p>
          <a:p>
            <a:endParaRPr lang="sk-SK" sz="2400" dirty="0" smtClean="0"/>
          </a:p>
          <a:p>
            <a:r>
              <a:rPr lang="sk-SK" sz="2400" dirty="0" smtClean="0"/>
              <a:t>Zjednotenie Slovákov sa malo uskutočniť prostredníctvom </a:t>
            </a:r>
            <a:r>
              <a:rPr lang="sk-SK" sz="2400" dirty="0" err="1" smtClean="0"/>
              <a:t>všeslovenského</a:t>
            </a:r>
            <a:r>
              <a:rPr lang="sk-SK" sz="2400" dirty="0" smtClean="0"/>
              <a:t> </a:t>
            </a:r>
            <a:r>
              <a:rPr lang="sk-SK" sz="2400" dirty="0" err="1" smtClean="0"/>
              <a:t>nadkonfesionálneho</a:t>
            </a:r>
            <a:r>
              <a:rPr lang="sk-SK" sz="2400" dirty="0" smtClean="0"/>
              <a:t> spolku </a:t>
            </a:r>
            <a:r>
              <a:rPr lang="sk-SK" sz="2400" dirty="0" err="1" smtClean="0"/>
              <a:t>Tatrín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V auguste 1844 sa konalo prvé </a:t>
            </a:r>
            <a:r>
              <a:rPr lang="sk-SK" sz="2400" dirty="0" smtClean="0"/>
              <a:t>zhromaždenie </a:t>
            </a:r>
            <a:r>
              <a:rPr lang="sk-SK" sz="2400" u="sng" dirty="0" err="1" smtClean="0"/>
              <a:t>Tatrína</a:t>
            </a:r>
            <a:r>
              <a:rPr lang="sk-SK" sz="2400" dirty="0" smtClean="0"/>
              <a:t> v Liptovskom Sv. Mikuláši, na ktorom sa zúčastnil aj </a:t>
            </a:r>
            <a:r>
              <a:rPr lang="sk-SK" sz="2400" dirty="0" smtClean="0"/>
              <a:t>Štúr</a:t>
            </a:r>
          </a:p>
          <a:p>
            <a:endParaRPr lang="sk-SK" sz="2400" dirty="0" smtClean="0"/>
          </a:p>
          <a:p>
            <a:r>
              <a:rPr lang="sk-SK" sz="2400" dirty="0" smtClean="0"/>
              <a:t>ktorý bol zvolený za člena predsedníctva </a:t>
            </a:r>
            <a:r>
              <a:rPr lang="sk-SK" sz="2400" dirty="0" smtClean="0"/>
              <a:t>spolku</a:t>
            </a:r>
          </a:p>
          <a:p>
            <a:endParaRPr lang="sk-SK" sz="2400" dirty="0" smtClean="0"/>
          </a:p>
          <a:p>
            <a:r>
              <a:rPr lang="sk-SK" sz="2400" dirty="0" smtClean="0"/>
              <a:t>O rok neskôr sa po niekoľkoročnom úsilí podarilo Štúrovi získať od panovníka povolenie vydávať </a:t>
            </a:r>
            <a:r>
              <a:rPr lang="sk-SK" sz="2400" dirty="0" err="1" smtClean="0"/>
              <a:t>Slovenskje</a:t>
            </a:r>
            <a:r>
              <a:rPr lang="sk-SK" sz="2400" dirty="0" smtClean="0"/>
              <a:t> </a:t>
            </a:r>
            <a:r>
              <a:rPr lang="sk-SK" sz="2400" dirty="0" err="1" smtClean="0"/>
              <a:t>národňje</a:t>
            </a:r>
            <a:r>
              <a:rPr lang="sk-SK" sz="2400" dirty="0" smtClean="0"/>
              <a:t> </a:t>
            </a:r>
            <a:r>
              <a:rPr lang="sk-SK" sz="2400" dirty="0" err="1" smtClean="0"/>
              <a:t>novini</a:t>
            </a:r>
            <a:r>
              <a:rPr lang="sk-SK" sz="2400" dirty="0" smtClean="0"/>
              <a:t> s literárnou prílohou </a:t>
            </a:r>
            <a:r>
              <a:rPr lang="sk-SK" sz="2400" i="1" dirty="0" smtClean="0"/>
              <a:t>Orol </a:t>
            </a:r>
            <a:r>
              <a:rPr lang="sk-SK" sz="2400" i="1" dirty="0" err="1" smtClean="0"/>
              <a:t>tatránski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Rok 1851 otvoril sériu osobných tragédií, pretože v januári mu zomrel </a:t>
            </a:r>
            <a:r>
              <a:rPr lang="sk-SK" sz="2400" dirty="0" smtClean="0"/>
              <a:t>brat Karol </a:t>
            </a:r>
            <a:r>
              <a:rPr lang="pt-BR" sz="2400" dirty="0" smtClean="0"/>
              <a:t>a o pol roka neskôr jeho </a:t>
            </a:r>
            <a:r>
              <a:rPr lang="pt-BR" sz="2400" dirty="0" smtClean="0"/>
              <a:t>otec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roku 1853 zomrela vo Viedni jeho duchovná priateľka Adela </a:t>
            </a:r>
            <a:r>
              <a:rPr lang="sk-SK" sz="2400" dirty="0" err="1" smtClean="0"/>
              <a:t>Ostrolúcka</a:t>
            </a:r>
            <a:r>
              <a:rPr lang="sk-SK" sz="2400" dirty="0" smtClean="0"/>
              <a:t> a v Trenčíne jeho </a:t>
            </a:r>
            <a:r>
              <a:rPr lang="sk-SK" sz="2400" dirty="0" smtClean="0"/>
              <a:t>matka</a:t>
            </a:r>
          </a:p>
          <a:p>
            <a:endParaRPr lang="sk-SK" sz="2400" dirty="0" smtClean="0"/>
          </a:p>
          <a:p>
            <a:r>
              <a:rPr lang="sk-SK" sz="2400" dirty="0" smtClean="0"/>
              <a:t>Ľudovít Štúr zomrel 12. januára 1856 "o </a:t>
            </a:r>
            <a:r>
              <a:rPr lang="sk-SK" sz="2400" dirty="0" err="1" smtClean="0"/>
              <a:t>deváté</a:t>
            </a:r>
            <a:r>
              <a:rPr lang="sk-SK" sz="2400" dirty="0" smtClean="0"/>
              <a:t> </a:t>
            </a:r>
            <a:r>
              <a:rPr lang="sk-SK" sz="2400" dirty="0" err="1" smtClean="0"/>
              <a:t>hodině</a:t>
            </a:r>
            <a:r>
              <a:rPr lang="sk-SK" sz="2400" dirty="0" smtClean="0"/>
              <a:t> večerní" v Modre ako </a:t>
            </a:r>
            <a:r>
              <a:rPr lang="sk-SK" sz="2400" dirty="0" smtClean="0"/>
              <a:t>štyridsaťročný</a:t>
            </a:r>
          </a:p>
          <a:p>
            <a:endParaRPr lang="sk-SK" sz="2400" dirty="0" smtClean="0"/>
          </a:p>
          <a:p>
            <a:r>
              <a:rPr lang="sk-SK" sz="2400" dirty="0" smtClean="0"/>
              <a:t>Pohreb odbavovali 15. januára modranský farár Daniel </a:t>
            </a:r>
            <a:r>
              <a:rPr lang="sk-SK" sz="2400" dirty="0" err="1" smtClean="0"/>
              <a:t>Minich</a:t>
            </a:r>
            <a:r>
              <a:rPr lang="sk-SK" sz="2400" dirty="0" smtClean="0"/>
              <a:t> a Jozef Miloslav </a:t>
            </a:r>
            <a:r>
              <a:rPr lang="sk-SK" sz="2400" dirty="0" err="1" smtClean="0"/>
              <a:t>Hurban</a:t>
            </a:r>
            <a:endParaRPr lang="sk-SK" sz="2400" dirty="0" smtClean="0"/>
          </a:p>
          <a:p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C:\Users\Lukas\OneDrive\Desktop\Ludovit-Stur-foto-archi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4773811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PresentationFormat>Prezentácia na obrazovke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Ľudovít Štúr</vt:lpstr>
      <vt:lpstr>Snímka 2</vt:lpstr>
      <vt:lpstr>Snímka 3</vt:lpstr>
      <vt:lpstr>Snímka 4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Ľudovít Štúr</dc:title>
  <dc:creator>Lukas</dc:creator>
  <cp:lastModifiedBy>Lukas</cp:lastModifiedBy>
  <cp:revision>3</cp:revision>
  <dcterms:created xsi:type="dcterms:W3CDTF">2022-11-02T05:59:54Z</dcterms:created>
  <dcterms:modified xsi:type="dcterms:W3CDTF">2022-11-02T06:20:56Z</dcterms:modified>
</cp:coreProperties>
</file>