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4" r:id="rId4"/>
    <p:sldId id="263" r:id="rId5"/>
    <p:sldId id="257" r:id="rId6"/>
    <p:sldId id="262" r:id="rId7"/>
    <p:sldId id="261" r:id="rId8"/>
    <p:sldId id="260" r:id="rId9"/>
    <p:sldId id="259" r:id="rId10"/>
    <p:sldId id="258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9. 5. 2022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66800" y="2590800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sk-SK" sz="6000" dirty="0" err="1" smtClean="0"/>
              <a:t>Sandro</a:t>
            </a:r>
            <a:r>
              <a:rPr lang="sk-SK" sz="6000" dirty="0" smtClean="0"/>
              <a:t> </a:t>
            </a:r>
            <a:r>
              <a:rPr lang="sk-SK" sz="6000" dirty="0" err="1" smtClean="0"/>
              <a:t>Botticelli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09800" y="4876800"/>
            <a:ext cx="6178296" cy="104336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 </a:t>
            </a:r>
            <a:r>
              <a:rPr lang="sk-SK" dirty="0" smtClean="0"/>
              <a:t>          Zrodenie Venuše</a:t>
            </a:r>
            <a:endParaRPr lang="sk-SK" dirty="0"/>
          </a:p>
        </p:txBody>
      </p:sp>
      <p:pic>
        <p:nvPicPr>
          <p:cNvPr id="4" name="Zástupný symbol obsahu 3" descr="sandro-botticelli-la-nascita-di-venere-172-5-278-5-c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662" y="1935163"/>
            <a:ext cx="530267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sk-SK" sz="6000" dirty="0" smtClean="0"/>
              <a:t>Ďakujem za pozornosť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62800" y="5867400"/>
            <a:ext cx="18288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L. </a:t>
            </a:r>
            <a:r>
              <a:rPr lang="sk-SK" dirty="0" err="1" smtClean="0"/>
              <a:t>Kuraj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 vl. menom Alessandro di Mariano di Vanni </a:t>
            </a:r>
            <a:r>
              <a:rPr lang="it-IT" sz="2800" dirty="0" smtClean="0"/>
              <a:t>Filipepi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(*</a:t>
            </a:r>
            <a:r>
              <a:rPr lang="sk-SK" sz="2800" dirty="0" smtClean="0"/>
              <a:t> 1445, Florencia, Taliansko – † 17. </a:t>
            </a:r>
            <a:r>
              <a:rPr lang="sk-SK" sz="2800" dirty="0" smtClean="0"/>
              <a:t>máj 1510</a:t>
            </a:r>
            <a:r>
              <a:rPr lang="sk-SK" sz="2800" dirty="0" smtClean="0"/>
              <a:t>, Florencia</a:t>
            </a:r>
            <a:r>
              <a:rPr lang="sk-SK" sz="2800" dirty="0" smtClean="0"/>
              <a:t>)</a:t>
            </a:r>
          </a:p>
          <a:p>
            <a:endParaRPr lang="sk-SK" sz="2800" dirty="0" smtClean="0"/>
          </a:p>
          <a:p>
            <a:r>
              <a:rPr lang="sk-SK" sz="2800" dirty="0" smtClean="0"/>
              <a:t>Bol </a:t>
            </a:r>
            <a:r>
              <a:rPr lang="sk-SK" sz="2800" dirty="0" smtClean="0"/>
              <a:t>taliansky maliar, jeden z vrcholných predstaviteľov renesančného výtvarného umenia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/>
          <a:lstStyle/>
          <a:p>
            <a:r>
              <a:rPr lang="sk-SK" sz="2800" dirty="0" smtClean="0"/>
              <a:t>N</a:t>
            </a:r>
            <a:r>
              <a:rPr lang="sk-SK" sz="2800" dirty="0" smtClean="0"/>
              <a:t>arodil sa </a:t>
            </a:r>
            <a:r>
              <a:rPr lang="sk-SK" sz="2800" dirty="0" smtClean="0"/>
              <a:t>v roku 1444 alebo 1445 vo Florencii v čase, ktorý znamenal vzostup mesta k vrcholnej sláve a pozícii kultúrneho centra </a:t>
            </a:r>
            <a:r>
              <a:rPr lang="sk-SK" sz="2800" dirty="0" smtClean="0"/>
              <a:t>Talianska</a:t>
            </a:r>
          </a:p>
          <a:p>
            <a:endParaRPr lang="sk-SK" sz="2800" dirty="0" smtClean="0"/>
          </a:p>
          <a:p>
            <a:r>
              <a:rPr lang="sk-SK" sz="2800" dirty="0" smtClean="0"/>
              <a:t>Mestu vládol bohatý rod </a:t>
            </a:r>
            <a:r>
              <a:rPr lang="sk-SK" sz="2800" dirty="0" err="1" smtClean="0"/>
              <a:t>Mediciovcov</a:t>
            </a:r>
            <a:r>
              <a:rPr lang="sk-SK" sz="2800" dirty="0" smtClean="0"/>
              <a:t>, ktorý patril neskôr k </a:t>
            </a:r>
            <a:r>
              <a:rPr lang="sk-SK" sz="2800" dirty="0" err="1" smtClean="0"/>
              <a:t>Botticelliho</a:t>
            </a:r>
            <a:r>
              <a:rPr lang="sk-SK" sz="2800" dirty="0" smtClean="0"/>
              <a:t> </a:t>
            </a:r>
            <a:r>
              <a:rPr lang="sk-SK" sz="2800" dirty="0" smtClean="0"/>
              <a:t>najnadšenejším </a:t>
            </a:r>
            <a:r>
              <a:rPr lang="sk-SK" sz="2800" dirty="0" smtClean="0"/>
              <a:t>mecenášom</a:t>
            </a:r>
          </a:p>
          <a:p>
            <a:endParaRPr lang="sk-SK" sz="2800" dirty="0" smtClean="0"/>
          </a:p>
          <a:p>
            <a:r>
              <a:rPr lang="sk-SK" sz="2800" dirty="0" smtClean="0"/>
              <a:t> </a:t>
            </a:r>
            <a:r>
              <a:rPr lang="sk-SK" sz="2800" dirty="0" smtClean="0"/>
              <a:t>Jeho krstné </a:t>
            </a:r>
            <a:r>
              <a:rPr lang="sk-SK" sz="2800" dirty="0" smtClean="0"/>
              <a:t>meno </a:t>
            </a:r>
            <a:r>
              <a:rPr lang="sk-SK" sz="2800" dirty="0" err="1" smtClean="0"/>
              <a:t>Alessandro</a:t>
            </a:r>
            <a:r>
              <a:rPr lang="sk-SK" sz="2800" dirty="0" smtClean="0"/>
              <a:t> sa časom skrátilo na </a:t>
            </a:r>
            <a:r>
              <a:rPr lang="sk-SK" sz="2800" dirty="0" err="1" smtClean="0"/>
              <a:t>Sandro</a:t>
            </a:r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            Klaňanie </a:t>
            </a:r>
            <a:r>
              <a:rPr lang="sk-SK" dirty="0" smtClean="0"/>
              <a:t>troch kráľov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Zástupný symbol obsahu 3" descr="Botticelli,_adorazione_dei_magi_uffiz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219200"/>
            <a:ext cx="6324600" cy="50631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Pôvodne sa vyučil za </a:t>
            </a:r>
            <a:r>
              <a:rPr lang="sk-SK" sz="2800" dirty="0" smtClean="0"/>
              <a:t>zlatníka</a:t>
            </a:r>
          </a:p>
          <a:p>
            <a:endParaRPr lang="sk-SK" sz="2800" dirty="0" smtClean="0"/>
          </a:p>
          <a:p>
            <a:r>
              <a:rPr lang="sk-SK" sz="2800" dirty="0" smtClean="0"/>
              <a:t>Po roku 1467 ukončil </a:t>
            </a:r>
            <a:r>
              <a:rPr lang="sk-SK" sz="2800" dirty="0" err="1" smtClean="0"/>
              <a:t>Botticelli</a:t>
            </a:r>
            <a:r>
              <a:rPr lang="sk-SK" sz="2800" dirty="0" smtClean="0"/>
              <a:t> učenie a okolo roku 1470 si vo Florencii založil vlastnú umeleckú </a:t>
            </a:r>
            <a:r>
              <a:rPr lang="sk-SK" sz="2800" dirty="0" smtClean="0"/>
              <a:t>dielňu</a:t>
            </a:r>
          </a:p>
          <a:p>
            <a:endParaRPr lang="sk-SK" sz="2800" dirty="0" smtClean="0"/>
          </a:p>
          <a:p>
            <a:r>
              <a:rPr lang="sk-SK" sz="2800" dirty="0" smtClean="0"/>
              <a:t>V roku 1474 prebehlo jeho prvé umelecké pôsobenie mimo </a:t>
            </a:r>
            <a:r>
              <a:rPr lang="sk-SK" sz="2800" dirty="0" smtClean="0"/>
              <a:t>Florenciu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Ako známy umelec bol zahrňovaný množstvom objednávok, čoraz častejšie pritom išlo o zákazníkov mimo </a:t>
            </a:r>
            <a:r>
              <a:rPr lang="sk-SK" sz="2800" dirty="0" smtClean="0"/>
              <a:t>Florenciu</a:t>
            </a:r>
          </a:p>
          <a:p>
            <a:endParaRPr lang="sk-SK" sz="2800" dirty="0" smtClean="0"/>
          </a:p>
          <a:p>
            <a:r>
              <a:rPr lang="sk-SK" sz="2800" dirty="0" smtClean="0"/>
              <a:t>Najvýznamnejšia z objednávok prišla v roku 1481, kedy bol na požiadanie pápeža </a:t>
            </a:r>
            <a:r>
              <a:rPr lang="sk-SK" sz="2800" dirty="0" err="1" smtClean="0"/>
              <a:t>Sixta</a:t>
            </a:r>
            <a:r>
              <a:rPr lang="sk-SK" sz="2800" dirty="0" smtClean="0"/>
              <a:t> IV. povolaný do </a:t>
            </a:r>
            <a:r>
              <a:rPr lang="sk-SK" sz="2800" dirty="0" smtClean="0"/>
              <a:t>Ríma</a:t>
            </a:r>
          </a:p>
          <a:p>
            <a:endParaRPr lang="sk-SK" sz="2800" dirty="0" smtClean="0"/>
          </a:p>
          <a:p>
            <a:r>
              <a:rPr lang="sk-SK" sz="2800" dirty="0" smtClean="0"/>
              <a:t>Tu mal spolu </a:t>
            </a:r>
            <a:r>
              <a:rPr lang="sk-SK" sz="2800" dirty="0" smtClean="0"/>
              <a:t>s ostatnými maliarmi </a:t>
            </a:r>
            <a:r>
              <a:rPr lang="sk-SK" sz="2800" dirty="0" smtClean="0"/>
              <a:t>vyzdobiť </a:t>
            </a:r>
            <a:r>
              <a:rPr lang="sk-SK" sz="2800" dirty="0" smtClean="0"/>
              <a:t>steny pápežskej</a:t>
            </a:r>
            <a:r>
              <a:rPr lang="sk-SK" sz="2800" dirty="0" smtClean="0"/>
              <a:t> kaplnky</a:t>
            </a:r>
            <a:endParaRPr lang="sk-SK" sz="2800" dirty="0" smtClean="0"/>
          </a:p>
          <a:p>
            <a:endParaRPr lang="sk-SK" sz="2800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Sixtínska kaplnka</a:t>
            </a:r>
            <a:endParaRPr lang="sk-SK" dirty="0"/>
          </a:p>
        </p:txBody>
      </p:sp>
      <p:pic>
        <p:nvPicPr>
          <p:cNvPr id="4" name="Zástupný symbol obsahu 3" descr="Chapelle_sixtine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30" y="1935163"/>
            <a:ext cx="6557339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Rímsky pobyt trval do jari roku </a:t>
            </a:r>
            <a:r>
              <a:rPr lang="pl-PL" sz="2800" dirty="0" smtClean="0"/>
              <a:t>1482</a:t>
            </a:r>
          </a:p>
          <a:p>
            <a:endParaRPr lang="pl-PL" sz="2800" dirty="0" smtClean="0"/>
          </a:p>
          <a:p>
            <a:r>
              <a:rPr lang="sk-SK" sz="2800" dirty="0" smtClean="0"/>
              <a:t> Po návrate do Florencie začalo pre umelca veľmi významné obdobie vzťahu s vládnucim florentským rodom </a:t>
            </a:r>
            <a:r>
              <a:rPr lang="sk-SK" sz="2800" dirty="0" err="1" smtClean="0"/>
              <a:t>Mediciovcov</a:t>
            </a:r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 Počas nasledujúcich desiatich rokov vytvoril viacero mytologických a alegorických obrazov, ktoré dnes tvoria kolekciu jeho najslávnejších diel</a:t>
            </a:r>
          </a:p>
          <a:p>
            <a:endParaRPr lang="sk-SK" sz="2800" dirty="0" smtClean="0"/>
          </a:p>
          <a:p>
            <a:endParaRPr lang="sk-SK" sz="2800" i="1" dirty="0" smtClean="0"/>
          </a:p>
          <a:p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Sandro Botticelli sa nikdy </a:t>
            </a:r>
            <a:r>
              <a:rPr lang="it-IT" dirty="0" smtClean="0"/>
              <a:t>neoženil</a:t>
            </a:r>
            <a:endParaRPr lang="sk-SK" dirty="0" smtClean="0"/>
          </a:p>
          <a:p>
            <a:endParaRPr lang="sk-SK" dirty="0" smtClean="0"/>
          </a:p>
          <a:p>
            <a:r>
              <a:rPr lang="sk-SK" sz="2800" dirty="0" smtClean="0"/>
              <a:t>Predpokladá </a:t>
            </a:r>
            <a:r>
              <a:rPr lang="sk-SK" sz="2800" dirty="0" smtClean="0"/>
              <a:t>sa, že mal veľmi blízky vzťah so ženou menom </a:t>
            </a:r>
            <a:r>
              <a:rPr lang="sk-SK" sz="2800" dirty="0" err="1" smtClean="0"/>
              <a:t>Simonetta</a:t>
            </a:r>
            <a:r>
              <a:rPr lang="sk-SK" sz="2800" dirty="0" smtClean="0"/>
              <a:t> </a:t>
            </a:r>
            <a:r>
              <a:rPr lang="sk-SK" sz="2800" dirty="0" err="1" smtClean="0"/>
              <a:t>Vespucci</a:t>
            </a:r>
            <a:r>
              <a:rPr lang="sk-SK" sz="2800" dirty="0" smtClean="0"/>
              <a:t> </a:t>
            </a:r>
          </a:p>
          <a:p>
            <a:endParaRPr lang="sk-SK" sz="2800" dirty="0" smtClean="0"/>
          </a:p>
          <a:p>
            <a:r>
              <a:rPr lang="sk-SK" sz="2800" dirty="0" smtClean="0"/>
              <a:t>K</a:t>
            </a:r>
            <a:r>
              <a:rPr lang="sk-SK" sz="2800" dirty="0" smtClean="0"/>
              <a:t>torá </a:t>
            </a:r>
            <a:r>
              <a:rPr lang="sk-SK" sz="2800" dirty="0" smtClean="0"/>
              <a:t>mu pravdepodobne slúžila ako model obrazu Zrodenie Venuše.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127</Words>
  <PresentationFormat>Prezentácia na obrazovke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Tok</vt:lpstr>
      <vt:lpstr>Sandro Botticelli </vt:lpstr>
      <vt:lpstr>Snímka 2</vt:lpstr>
      <vt:lpstr>Snímka 3</vt:lpstr>
      <vt:lpstr>            Klaňanie troch kráľov </vt:lpstr>
      <vt:lpstr>Snímka 5</vt:lpstr>
      <vt:lpstr>Snímka 6</vt:lpstr>
      <vt:lpstr>            Sixtínska kaplnka</vt:lpstr>
      <vt:lpstr>Snímka 8</vt:lpstr>
      <vt:lpstr>Snímka 9</vt:lpstr>
      <vt:lpstr>           Zrodenie Venuše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Lukas</dc:creator>
  <cp:lastModifiedBy>Lukas</cp:lastModifiedBy>
  <cp:revision>10</cp:revision>
  <dcterms:created xsi:type="dcterms:W3CDTF">2022-05-09T13:02:02Z</dcterms:created>
  <dcterms:modified xsi:type="dcterms:W3CDTF">2022-05-09T20:36:26Z</dcterms:modified>
</cp:coreProperties>
</file>