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15. 5. 2023</a:t>
            </a:fld>
            <a:endParaRPr lang="sk-SK" dirty="0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15. 5. 2023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15. 5. 2023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15. 5. 2023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15. 5. 2023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15. 5. 2023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15. 5. 2023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15. 5. 2023</a:t>
            </a:fld>
            <a:endParaRPr lang="sk-SK" dirty="0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15. 5. 2023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15. 5. 2023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dirty="0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15. 5. 2023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15. 5. 2023</a:t>
            </a:fld>
            <a:endParaRPr lang="sk-SK" dirty="0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8600" y="2590800"/>
            <a:ext cx="6480048" cy="2301240"/>
          </a:xfrm>
        </p:spPr>
        <p:txBody>
          <a:bodyPr/>
          <a:lstStyle/>
          <a:p>
            <a:r>
              <a:rPr lang="sk-SK" sz="8000" dirty="0" smtClean="0"/>
              <a:t>Dynamit</a:t>
            </a: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 lnSpcReduction="10000"/>
          </a:bodyPr>
          <a:lstStyle/>
          <a:p>
            <a:r>
              <a:rPr lang="sk-SK" sz="2800" dirty="0" smtClean="0"/>
              <a:t>Dynamit je výbušná </a:t>
            </a:r>
            <a:r>
              <a:rPr lang="sk-SK" sz="2800" dirty="0" smtClean="0"/>
              <a:t>zmes vynájdená</a:t>
            </a:r>
            <a:r>
              <a:rPr lang="sk-SK" sz="2800" dirty="0" smtClean="0"/>
              <a:t> </a:t>
            </a:r>
            <a:r>
              <a:rPr lang="sk-SK" sz="2800" dirty="0" err="1" smtClean="0"/>
              <a:t>Alfredom</a:t>
            </a:r>
            <a:r>
              <a:rPr lang="sk-SK" sz="2800" dirty="0" smtClean="0"/>
              <a:t> </a:t>
            </a:r>
            <a:r>
              <a:rPr lang="sk-SK" sz="2800" dirty="0" err="1" smtClean="0"/>
              <a:t>Nobelom</a:t>
            </a:r>
            <a:r>
              <a:rPr lang="sk-SK" sz="2800" dirty="0" smtClean="0"/>
              <a:t> v roku 1867. Pôvodné zloženie dynamitu pozostávalo zo 75 % nitroglycerínu, 24,5 % žíhaného </a:t>
            </a:r>
            <a:r>
              <a:rPr lang="sk-SK" sz="2800" dirty="0" err="1" smtClean="0"/>
              <a:t>diatomitu</a:t>
            </a:r>
            <a:r>
              <a:rPr lang="sk-SK" sz="2800" dirty="0" smtClean="0"/>
              <a:t> a 0,5 % sódy</a:t>
            </a:r>
          </a:p>
          <a:p>
            <a:endParaRPr lang="sk-SK" sz="2800" dirty="0" smtClean="0"/>
          </a:p>
          <a:p>
            <a:r>
              <a:rPr lang="sk-SK" sz="2800" dirty="0" smtClean="0"/>
              <a:t>Tento vynález </a:t>
            </a:r>
            <a:r>
              <a:rPr lang="sk-SK" sz="2800" dirty="0" err="1" smtClean="0"/>
              <a:t>Alfred</a:t>
            </a:r>
            <a:r>
              <a:rPr lang="sk-SK" sz="2800" dirty="0" smtClean="0"/>
              <a:t> </a:t>
            </a:r>
            <a:r>
              <a:rPr lang="sk-SK" sz="2800" dirty="0" err="1" smtClean="0"/>
              <a:t>Nobel</a:t>
            </a:r>
            <a:r>
              <a:rPr lang="sk-SK" sz="2800" dirty="0" smtClean="0"/>
              <a:t> vysvetľoval a zároveň ospravedlňoval ako prostriedok, ktorý ľudstvu poskytne spoľahlivú a bezpečnú banskú trhavinu, ktorá nahrádza nebezpečný nitroglycerín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" name="Zástupný symbol obsahu 6" descr="stiahnuť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62000"/>
            <a:ext cx="3767138" cy="4789376"/>
          </a:xfrm>
        </p:spPr>
      </p:pic>
      <p:sp>
        <p:nvSpPr>
          <p:cNvPr id="3074" name="AutoShape 2" descr="Alfred Nobel –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076" name="AutoShape 4" descr="Alfred Nobel - his life and work - NobelPrize.or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078" name="AutoShape 6" descr="Alfred Nobel - Inventions, Quotes &amp; Prize - Biograph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80" name="Picture 8" descr="Dynamit – Wikipéd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914400"/>
            <a:ext cx="3393498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800" dirty="0" smtClean="0"/>
              <a:t>Traskavá ortuť a rozbušky ňou plnené sa však okamžite stali zbrojárskym tovarom a boli montované do granátov, mín, torpéd a ďalších smrtiacich zbraní a projektilov</a:t>
            </a:r>
          </a:p>
          <a:p>
            <a:endParaRPr lang="sk-SK" sz="2800" dirty="0" smtClean="0"/>
          </a:p>
          <a:p>
            <a:r>
              <a:rPr lang="sk-SK" sz="2800" dirty="0" smtClean="0"/>
              <a:t>do svojej poslednej vôle zahrnul prianie, aby 94 percent jeho majetku išlo na vznik nového fondu, ktorý by oceňoval ľudské úspechy v oblasti fyziky, chémie, medicíny, literatúry či služieb smerom k zachovávaniu mieru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209800"/>
            <a:ext cx="8763000" cy="2209800"/>
          </a:xfrm>
        </p:spPr>
        <p:txBody>
          <a:bodyPr>
            <a:noAutofit/>
          </a:bodyPr>
          <a:lstStyle/>
          <a:p>
            <a:r>
              <a:rPr lang="sk-SK" sz="6600" dirty="0" smtClean="0"/>
              <a:t>Ďakujem za pozornosť</a:t>
            </a:r>
            <a:endParaRPr lang="sk-SK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</TotalTime>
  <Words>70</Words>
  <PresentationFormat>Prezentácia na obrazovke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Technický</vt:lpstr>
      <vt:lpstr>Dynamit </vt:lpstr>
      <vt:lpstr>Snímka 2</vt:lpstr>
      <vt:lpstr>Snímka 3</vt:lpstr>
      <vt:lpstr>Snímka 4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Konzerva</dc:title>
  <dc:creator>Lukas</dc:creator>
  <cp:lastModifiedBy>Lukas</cp:lastModifiedBy>
  <cp:revision>4</cp:revision>
  <dcterms:created xsi:type="dcterms:W3CDTF">2023-01-12T20:06:08Z</dcterms:created>
  <dcterms:modified xsi:type="dcterms:W3CDTF">2023-05-15T18:20:23Z</dcterms:modified>
</cp:coreProperties>
</file>