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sk/url?sa=i&amp;rct=j&amp;q=&amp;esrc=s&amp;source=images&amp;cd=&amp;cad=rja&amp;uact=8&amp;ved=0ahUKEwiN97O6u8XKAhWFfhoKHRaeCuwQjRwIBw&amp;url=http://www.ucebne-pomocky.sk/produkt/406/mapa-europy&amp;bvm=bv.112454388,d.d24&amp;psig=AFQjCNFApzI5CKEdX0ZazxNEgVN65Qhjcw&amp;ust=14538285021900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://www.google.sk/url?sa=i&amp;rct=j&amp;q=&amp;esrc=s&amp;source=images&amp;cd=&amp;cad=rja&amp;uact=8&amp;ved=0ahUKEwih7J-xu8XKAhUBtxQKHT5rD_gQjRwIBw&amp;url=http://www.nazorobcana.sk/novinka-sprava-aktualita/zahranicie/clanok-212/bude-sa-opat-menit-mapa-europy-viacere-oblasti-volaju-po-nezavislosti&amp;bvm=bv.112454388,d.d24&amp;psig=AFQjCNFApzI5CKEdX0ZazxNEgVN65Qhjcw&amp;ust=145382850219004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sk/url?sa=i&amp;rct=j&amp;q=&amp;esrc=s&amp;source=images&amp;cd=&amp;cad=rja&amp;uact=8&amp;ved=0ahUKEwji28a-vMXKAhUG2RoKHZBVCu0QjRwIBw&amp;url=https://leporelo.info/rumunsko&amp;bvm=bv.112454388,d.d24&amp;psig=AFQjCNFc5Vl6TK0j-_K8WALqyp6zoyc82g&amp;ust=145382878789623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sk/url?sa=i&amp;rct=j&amp;q=&amp;esrc=s&amp;source=images&amp;cd=&amp;cad=rja&amp;uact=8&amp;ved=0ahUKEwiz0-DcvMXKAhXC2RoKHRPHDP4QjRwIBw&amp;url=http://bulharsko.evropou.cz/mapa.html&amp;bvm=bv.112454388,d.d24&amp;psig=AFQjCNEsdqZj61PqY7Gv6U6AZXUtSjJABw&amp;ust=14538288629216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57400" y="228600"/>
            <a:ext cx="4419600" cy="835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ZAUJIMAVOSTÍ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bran rumuns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849"/>
            <a:ext cx="7696200" cy="5772151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bran rumunsk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6625386" cy="4495800"/>
          </a:xfrm>
          <a:prstGeom prst="rect">
            <a:avLst/>
          </a:prstGeom>
          <a:noFill/>
        </p:spPr>
      </p:pic>
      <p:pic>
        <p:nvPicPr>
          <p:cNvPr id="1030" name="Picture 6" descr="Výsledok vyhľadávania obrázkov pre dopyt Scărișoa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81000"/>
            <a:ext cx="9144000" cy="6235018"/>
          </a:xfrm>
          <a:prstGeom prst="rect">
            <a:avLst/>
          </a:prstGeom>
          <a:noFill/>
        </p:spPr>
      </p:pic>
      <p:pic>
        <p:nvPicPr>
          <p:cNvPr id="1032" name="Picture 8" descr="Výsledok vyhľadávania obrázkov pre dopyt Scărișoar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33400"/>
            <a:ext cx="8839200" cy="5912942"/>
          </a:xfrm>
          <a:prstGeom prst="rect">
            <a:avLst/>
          </a:prstGeom>
          <a:noFill/>
        </p:spPr>
      </p:pic>
      <p:pic>
        <p:nvPicPr>
          <p:cNvPr id="1034" name="Picture 10" descr="Výsledok vyhľadávania obrázkov pre dopyt Transfăgărășa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" y="381000"/>
            <a:ext cx="9076265" cy="5105400"/>
          </a:xfrm>
          <a:prstGeom prst="rect">
            <a:avLst/>
          </a:prstGeom>
          <a:noFill/>
        </p:spPr>
      </p:pic>
      <p:pic>
        <p:nvPicPr>
          <p:cNvPr id="1036" name="Picture 12" descr="Výsledok vyhľadávania obrázkov pre dopyt Transfăgărășa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6400" y="304800"/>
            <a:ext cx="80264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://www.fifo.sk/fileadmin/_processed_/csm_bulharsko_zlate_piesky_5221380a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58200" cy="5638800"/>
          </a:xfrm>
          <a:prstGeom prst="rect">
            <a:avLst/>
          </a:prstGeom>
          <a:noFill/>
        </p:spPr>
      </p:pic>
      <p:pic>
        <p:nvPicPr>
          <p:cNvPr id="18436" name="Picture 4" descr="http://www.fifo.sk/fileadmin/_processed_/csm_bulharsko_lupene_e7f3f904e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52600" y="1447800"/>
            <a:ext cx="5638800" cy="2514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600" dirty="0" smtClean="0"/>
              <a:t>RUMUNSKO, BULHARSKO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 descr="http://www.ucebne-pomocky.sk/admin/eshop/406/europa_domb_sl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3960" t="5873" r="3001" b="5603"/>
          <a:stretch>
            <a:fillRect/>
          </a:stretch>
        </p:blipFill>
        <p:spPr bwMode="auto">
          <a:xfrm>
            <a:off x="761999" y="68826"/>
            <a:ext cx="7992319" cy="6789174"/>
          </a:xfrm>
          <a:prstGeom prst="rect">
            <a:avLst/>
          </a:prstGeom>
          <a:noFill/>
        </p:spPr>
      </p:pic>
      <p:pic>
        <p:nvPicPr>
          <p:cNvPr id="6" name="Picture 2" descr="http://www.nazorobcana.sk/galeria/kubo/bude-sa-opat-menit-mapa-europy-viacere-oblasti-volaju-po-nezavislosti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06443"/>
            <a:ext cx="8610600" cy="6109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827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RUMUNSKO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s://leporelo.info/pics/pic/rumunsko-_mapa_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19538"/>
            <a:ext cx="8153400" cy="5657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://bulharsko.evropou.cz/fotky/velke/bulharsko-mapa-velk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990601"/>
            <a:ext cx="9088715" cy="5867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155448"/>
            <a:ext cx="8229600" cy="682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BULHARSKO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</TotalTime>
  <Words>6</Words>
  <Application>Microsoft Office PowerPoint</Application>
  <PresentationFormat>Prezentácia na obrazovke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Modul</vt:lpstr>
      <vt:lpstr>ZAUJIMAVOSTÍ </vt:lpstr>
      <vt:lpstr>Snímka 2</vt:lpstr>
      <vt:lpstr>RUMUNSKO, BULHARSKO</vt:lpstr>
      <vt:lpstr>Snímka 4</vt:lpstr>
      <vt:lpstr>RUMUNSKO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RUMUNSKO, BULHARSKO</dc:title>
  <dc:creator>Daniel Richnavsky</dc:creator>
  <cp:lastModifiedBy>hp</cp:lastModifiedBy>
  <cp:revision>16</cp:revision>
  <dcterms:created xsi:type="dcterms:W3CDTF">2016-01-25T17:10:12Z</dcterms:created>
  <dcterms:modified xsi:type="dcterms:W3CDTF">2017-01-29T09:08:25Z</dcterms:modified>
</cp:coreProperties>
</file>