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31.5.2017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0573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Hlavné pôdne typy Zeme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podny typ"/>
          <p:cNvPicPr>
            <a:picLocks noChangeAspect="1" noChangeArrowheads="1"/>
          </p:cNvPicPr>
          <p:nvPr/>
        </p:nvPicPr>
        <p:blipFill>
          <a:blip r:embed="rId2"/>
          <a:srcRect l="2500" t="9926" r="2500" b="6700"/>
          <a:stretch>
            <a:fillRect/>
          </a:stretch>
        </p:blipFill>
        <p:spPr bwMode="auto">
          <a:xfrm>
            <a:off x="762000" y="2534653"/>
            <a:ext cx="7823200" cy="4323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Príčina: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podnebne pasma zeme"/>
          <p:cNvPicPr>
            <a:picLocks noChangeAspect="1" noChangeArrowheads="1"/>
          </p:cNvPicPr>
          <p:nvPr/>
        </p:nvPicPr>
        <p:blipFill>
          <a:blip r:embed="rId2"/>
          <a:srcRect l="6154" t="47956" r="7692" b="6267"/>
          <a:stretch>
            <a:fillRect/>
          </a:stretch>
        </p:blipFill>
        <p:spPr bwMode="auto">
          <a:xfrm>
            <a:off x="1600200" y="1295400"/>
            <a:ext cx="61976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1. Červeno – žlté pôdy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218396" cy="4098925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4800" y="3352800"/>
            <a:ext cx="84582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7652" name="Picture 4" descr="Výsledok vyhľadávania obrázkov pre dopyt amazonsky pra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7733054" cy="4343400"/>
          </a:xfrm>
          <a:prstGeom prst="rect">
            <a:avLst/>
          </a:prstGeom>
          <a:noFill/>
        </p:spPr>
      </p:pic>
      <p:sp>
        <p:nvSpPr>
          <p:cNvPr id="7" name="Obdĺžnik s jedným zaobleným rohom 6"/>
          <p:cNvSpPr/>
          <p:nvPr/>
        </p:nvSpPr>
        <p:spPr>
          <a:xfrm>
            <a:off x="838200" y="1828800"/>
            <a:ext cx="5257800" cy="914400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err="1" smtClean="0">
                <a:solidFill>
                  <a:srgbClr val="FF0000"/>
                </a:solidFill>
              </a:rPr>
              <a:t>Fe</a:t>
            </a:r>
            <a:r>
              <a:rPr lang="sk-SK" sz="4800" b="1" dirty="0" err="1" smtClean="0"/>
              <a:t>r</a:t>
            </a:r>
            <a:r>
              <a:rPr lang="sk-SK" sz="4800" b="1" dirty="0" err="1" smtClean="0">
                <a:solidFill>
                  <a:srgbClr val="FF0000"/>
                </a:solidFill>
              </a:rPr>
              <a:t>al</a:t>
            </a:r>
            <a:r>
              <a:rPr lang="sk-SK" sz="4800" b="1" dirty="0" err="1" smtClean="0"/>
              <a:t>itizácia</a:t>
            </a:r>
            <a:r>
              <a:rPr lang="sk-SK" sz="4800" b="1" dirty="0" smtClean="0"/>
              <a:t> !!!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 Červené pôdy saván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588" y="1371600"/>
            <a:ext cx="8403008" cy="4191000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4953000" y="2971800"/>
            <a:ext cx="152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791200" y="2819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Púšťové pôdy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588" y="1371600"/>
            <a:ext cx="8403008" cy="4191000"/>
          </a:xfrm>
          <a:prstGeom prst="rect">
            <a:avLst/>
          </a:prstGeom>
          <a:noFill/>
        </p:spPr>
      </p:pic>
      <p:sp>
        <p:nvSpPr>
          <p:cNvPr id="6" name="Vývojový diagram: proces 5"/>
          <p:cNvSpPr/>
          <p:nvPr/>
        </p:nvSpPr>
        <p:spPr>
          <a:xfrm>
            <a:off x="0" y="2667000"/>
            <a:ext cx="8305800" cy="1524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ývojový diagram: proces 6"/>
          <p:cNvSpPr/>
          <p:nvPr/>
        </p:nvSpPr>
        <p:spPr>
          <a:xfrm>
            <a:off x="152400" y="4114800"/>
            <a:ext cx="8305800" cy="1524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8674" name="Picture 2" descr="Výsledok vyhľadávania obrázkov pre dopyt púštna po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43000"/>
            <a:ext cx="6629400" cy="5445092"/>
          </a:xfrm>
          <a:prstGeom prst="rect">
            <a:avLst/>
          </a:prstGeom>
          <a:noFill/>
        </p:spPr>
      </p:pic>
      <p:pic>
        <p:nvPicPr>
          <p:cNvPr id="28676" name="Picture 4" descr="Výsledok vyhľadávania obrázkov pre dopyt mapa sveta"/>
          <p:cNvPicPr>
            <a:picLocks noChangeAspect="1" noChangeArrowheads="1"/>
          </p:cNvPicPr>
          <p:nvPr/>
        </p:nvPicPr>
        <p:blipFill>
          <a:blip r:embed="rId4"/>
          <a:srcRect l="3000" t="5275" r="4000" b="6813"/>
          <a:stretch>
            <a:fillRect/>
          </a:stretch>
        </p:blipFill>
        <p:spPr bwMode="auto">
          <a:xfrm>
            <a:off x="0" y="533399"/>
            <a:ext cx="9157716" cy="4923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Žltozeme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červenozeme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19199"/>
            <a:ext cx="9013752" cy="4495609"/>
          </a:xfrm>
          <a:prstGeom prst="rect">
            <a:avLst/>
          </a:prstGeom>
          <a:noFill/>
        </p:spPr>
      </p:pic>
      <p:sp>
        <p:nvSpPr>
          <p:cNvPr id="6" name="Obdĺžnik s jedným zaobleným rohom 5"/>
          <p:cNvSpPr/>
          <p:nvPr/>
        </p:nvSpPr>
        <p:spPr>
          <a:xfrm>
            <a:off x="533400" y="990600"/>
            <a:ext cx="5257800" cy="914400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err="1" smtClean="0">
                <a:solidFill>
                  <a:srgbClr val="FF0000"/>
                </a:solidFill>
              </a:rPr>
              <a:t>Fe</a:t>
            </a:r>
            <a:r>
              <a:rPr lang="sk-SK" sz="4800" b="1" dirty="0" err="1" smtClean="0"/>
              <a:t>r</a:t>
            </a:r>
            <a:r>
              <a:rPr lang="sk-SK" sz="4800" b="1" dirty="0" err="1" smtClean="0">
                <a:solidFill>
                  <a:schemeClr val="tx1"/>
                </a:solidFill>
              </a:rPr>
              <a:t>i</a:t>
            </a:r>
            <a:r>
              <a:rPr lang="sk-SK" sz="4800" b="1" dirty="0" err="1" smtClean="0"/>
              <a:t>tizácia</a:t>
            </a:r>
            <a:r>
              <a:rPr lang="sk-SK" sz="4800" b="1" dirty="0" smtClean="0"/>
              <a:t> !!!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Gaštanové pôdy a černozeme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48" y="1066800"/>
            <a:ext cx="9013752" cy="4495609"/>
          </a:xfrm>
          <a:prstGeom prst="rect">
            <a:avLst/>
          </a:prstGeom>
          <a:noFill/>
        </p:spPr>
      </p:pic>
      <p:sp>
        <p:nvSpPr>
          <p:cNvPr id="6" name="Zaoblený obdĺžnik 5"/>
          <p:cNvSpPr/>
          <p:nvPr/>
        </p:nvSpPr>
        <p:spPr>
          <a:xfrm>
            <a:off x="381000" y="1752600"/>
            <a:ext cx="87630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81000" y="4114800"/>
            <a:ext cx="87630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22" name="Picture 2" descr="Výsledok vyhľadávania obrázkov pre dopyt černoz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762000"/>
            <a:ext cx="3343275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 Podzolové pôdy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19199"/>
            <a:ext cx="9013752" cy="4495609"/>
          </a:xfrm>
          <a:prstGeom prst="rect">
            <a:avLst/>
          </a:prstGeom>
          <a:noFill/>
        </p:spPr>
      </p:pic>
      <p:pic>
        <p:nvPicPr>
          <p:cNvPr id="32770" name="Picture 2" descr="Výsledok vyhľadávania obrázkov pre dopyt ihličnaty 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90600"/>
            <a:ext cx="7467600" cy="5600700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4648200" y="1066800"/>
            <a:ext cx="2209800" cy="533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/>
          <p:cNvCxnSpPr/>
          <p:nvPr/>
        </p:nvCxnSpPr>
        <p:spPr>
          <a:xfrm>
            <a:off x="4724400" y="20574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4724400" y="25908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4724400" y="44196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Vývojový diagram: proces 11"/>
          <p:cNvSpPr/>
          <p:nvPr/>
        </p:nvSpPr>
        <p:spPr>
          <a:xfrm>
            <a:off x="5334000" y="1143000"/>
            <a:ext cx="914400" cy="762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A1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Vývojový diagram: proces 12"/>
          <p:cNvSpPr/>
          <p:nvPr/>
        </p:nvSpPr>
        <p:spPr>
          <a:xfrm>
            <a:off x="5334000" y="2057400"/>
            <a:ext cx="914400" cy="5334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A2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Vývojový diagram: proces 13"/>
          <p:cNvSpPr/>
          <p:nvPr/>
        </p:nvSpPr>
        <p:spPr>
          <a:xfrm>
            <a:off x="5334000" y="3200400"/>
            <a:ext cx="914400" cy="7620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Bhs</a:t>
            </a:r>
            <a:endParaRPr lang="sk-SK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Vývojový diagram: proces 14"/>
          <p:cNvSpPr/>
          <p:nvPr/>
        </p:nvSpPr>
        <p:spPr>
          <a:xfrm>
            <a:off x="5334000" y="5029200"/>
            <a:ext cx="914400" cy="7620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Tundrová pôda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Výsledok vyhľadávania obrázkov pre dopyt permafr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8011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</TotalTime>
  <Words>49</Words>
  <PresentationFormat>Prezentácia na obrazovke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Odliatok</vt:lpstr>
      <vt:lpstr>Hlavné pôdne typy Zeme</vt:lpstr>
      <vt:lpstr>Príčina: ???</vt:lpstr>
      <vt:lpstr>1. Červeno – žlté pôdy</vt:lpstr>
      <vt:lpstr>Snímka 4</vt:lpstr>
      <vt:lpstr>Snímka 5</vt:lpstr>
      <vt:lpstr>Snímka 6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Hlavné pôdne typy Zeme</dc:title>
  <dc:creator>hp</dc:creator>
  <cp:lastModifiedBy>hp</cp:lastModifiedBy>
  <cp:revision>28</cp:revision>
  <dcterms:created xsi:type="dcterms:W3CDTF">2017-05-31T16:10:58Z</dcterms:created>
  <dcterms:modified xsi:type="dcterms:W3CDTF">2017-05-31T16:31:53Z</dcterms:modified>
</cp:coreProperties>
</file>