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1" r:id="rId4"/>
    <p:sldId id="258" r:id="rId5"/>
    <p:sldId id="259" r:id="rId6"/>
    <p:sldId id="265" r:id="rId7"/>
    <p:sldId id="263" r:id="rId8"/>
    <p:sldId id="266" r:id="rId9"/>
    <p:sldId id="257" r:id="rId10"/>
    <p:sldId id="260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8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8077200" cy="9113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dirty="0" smtClean="0"/>
              <a:t>ZAUJÍMAVOSTÍ - hmyz</a:t>
            </a:r>
            <a:endParaRPr lang="sk-SK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9.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0077"/>
            <a:ext cx="8252514" cy="54879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Malajzijská </a:t>
            </a:r>
            <a:r>
              <a:rPr lang="sk-SK" dirty="0" err="1" smtClean="0"/>
              <a:t>pakobylka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15605"/>
            <a:ext cx="8153400" cy="5442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Fosília vážky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30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Lišaj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OLYMPUS DIGITAL CAME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610600" cy="5400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Vtákokrídlovec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52525"/>
            <a:ext cx="7315200" cy="5486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Saranča všežravá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8153400" cy="53752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Cikáda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211732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komár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5842" name="Picture 2" descr="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-1" y="1295400"/>
            <a:ext cx="9137739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Goliáš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69974"/>
            <a:ext cx="8077200" cy="49594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15605"/>
            <a:ext cx="8153400" cy="5442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Chvostoskoky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0077"/>
            <a:ext cx="8252514" cy="54879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30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OLYMPUS DIGITAL CAME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610600" cy="5400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52525"/>
            <a:ext cx="7315200" cy="5486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5.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8153400" cy="53752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6.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211732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7.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5842" name="Picture 2" descr="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-1" y="1295400"/>
            <a:ext cx="9137739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8.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69974"/>
            <a:ext cx="8077200" cy="49594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</TotalTime>
  <Words>33</Words>
  <PresentationFormat>Prezentácia na obrazovke (4:3)</PresentationFormat>
  <Paragraphs>19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Modul</vt:lpstr>
      <vt:lpstr>ZAUJÍMAVOSTÍ - hmyz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Snímka 11</vt:lpstr>
      <vt:lpstr>Malajzijská pakobylka</vt:lpstr>
      <vt:lpstr>Fosília vážky</vt:lpstr>
      <vt:lpstr>Lišaj</vt:lpstr>
      <vt:lpstr>Vtákokrídlovec</vt:lpstr>
      <vt:lpstr>Saranča všežravá</vt:lpstr>
      <vt:lpstr>Cikáda</vt:lpstr>
      <vt:lpstr>komár</vt:lpstr>
      <vt:lpstr>Goliáš</vt:lpstr>
      <vt:lpstr>Chvostoskoky</vt:lpstr>
      <vt:lpstr>Snímka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ZAUJÍMAVOSTÍ - hmyz</dc:title>
  <dc:creator>hp</dc:creator>
  <cp:lastModifiedBy>hp</cp:lastModifiedBy>
  <cp:revision>15</cp:revision>
  <dcterms:created xsi:type="dcterms:W3CDTF">2016-02-09T14:50:39Z</dcterms:created>
  <dcterms:modified xsi:type="dcterms:W3CDTF">2021-03-17T06:52:09Z</dcterms:modified>
</cp:coreProperties>
</file>