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19DE-A2A5-4B5B-81AE-3D7D25B0553D}" type="datetimeFigureOut">
              <a:rPr lang="sk-SK" smtClean="0"/>
              <a:pPr/>
              <a:t>23. 10. 2023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D083A34-B2B3-49A0-8670-61C44357AD1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19DE-A2A5-4B5B-81AE-3D7D25B0553D}" type="datetimeFigureOut">
              <a:rPr lang="sk-SK" smtClean="0"/>
              <a:pPr/>
              <a:t>23. 10. 2023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3A34-B2B3-49A0-8670-61C44357AD1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19DE-A2A5-4B5B-81AE-3D7D25B0553D}" type="datetimeFigureOut">
              <a:rPr lang="sk-SK" smtClean="0"/>
              <a:pPr/>
              <a:t>23. 10. 2023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3A34-B2B3-49A0-8670-61C44357AD1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19DE-A2A5-4B5B-81AE-3D7D25B0553D}" type="datetimeFigureOut">
              <a:rPr lang="sk-SK" smtClean="0"/>
              <a:pPr/>
              <a:t>23. 10. 2023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D083A34-B2B3-49A0-8670-61C44357AD1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19DE-A2A5-4B5B-81AE-3D7D25B0553D}" type="datetimeFigureOut">
              <a:rPr lang="sk-SK" smtClean="0"/>
              <a:pPr/>
              <a:t>23. 10. 2023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3A34-B2B3-49A0-8670-61C44357AD1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19DE-A2A5-4B5B-81AE-3D7D25B0553D}" type="datetimeFigureOut">
              <a:rPr lang="sk-SK" smtClean="0"/>
              <a:pPr/>
              <a:t>23. 10. 2023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3A34-B2B3-49A0-8670-61C44357AD1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19DE-A2A5-4B5B-81AE-3D7D25B0553D}" type="datetimeFigureOut">
              <a:rPr lang="sk-SK" smtClean="0"/>
              <a:pPr/>
              <a:t>23. 10. 2023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D083A34-B2B3-49A0-8670-61C44357AD1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19DE-A2A5-4B5B-81AE-3D7D25B0553D}" type="datetimeFigureOut">
              <a:rPr lang="sk-SK" smtClean="0"/>
              <a:pPr/>
              <a:t>23. 10. 2023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3A34-B2B3-49A0-8670-61C44357AD1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19DE-A2A5-4B5B-81AE-3D7D25B0553D}" type="datetimeFigureOut">
              <a:rPr lang="sk-SK" smtClean="0"/>
              <a:pPr/>
              <a:t>23. 10. 2023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3A34-B2B3-49A0-8670-61C44357AD1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19DE-A2A5-4B5B-81AE-3D7D25B0553D}" type="datetimeFigureOut">
              <a:rPr lang="sk-SK" smtClean="0"/>
              <a:pPr/>
              <a:t>23. 10. 2023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3A34-B2B3-49A0-8670-61C44357AD1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19DE-A2A5-4B5B-81AE-3D7D25B0553D}" type="datetimeFigureOut">
              <a:rPr lang="sk-SK" smtClean="0"/>
              <a:pPr/>
              <a:t>23. 10. 2023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3A34-B2B3-49A0-8670-61C44357AD1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D0419DE-A2A5-4B5B-81AE-3D7D25B0553D}" type="datetimeFigureOut">
              <a:rPr lang="sk-SK" smtClean="0"/>
              <a:pPr/>
              <a:t>23. 10. 2023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D083A34-B2B3-49A0-8670-61C44357AD1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        </a:t>
            </a:r>
            <a:r>
              <a:rPr lang="sk-SK" dirty="0" err="1" smtClean="0"/>
              <a:t>Halloween</a:t>
            </a:r>
            <a:r>
              <a:rPr lang="sk-SK" dirty="0" smtClean="0"/>
              <a:t>, </a:t>
            </a:r>
            <a:r>
              <a:rPr lang="sk-SK" dirty="0" err="1" smtClean="0"/>
              <a:t>jack</a:t>
            </a:r>
            <a:r>
              <a:rPr lang="sk-SK" dirty="0" smtClean="0"/>
              <a:t> o </a:t>
            </a:r>
            <a:r>
              <a:rPr lang="sk-SK" dirty="0" err="1" smtClean="0"/>
              <a:t>lantern</a:t>
            </a:r>
            <a:r>
              <a:rPr lang="sk-SK" dirty="0" smtClean="0"/>
              <a:t> alebo     </a:t>
            </a:r>
            <a:br>
              <a:rPr lang="sk-SK" dirty="0" smtClean="0"/>
            </a:br>
            <a:r>
              <a:rPr lang="sk-SK" dirty="0" smtClean="0"/>
              <a:t>   		       Démon </a:t>
            </a:r>
            <a:r>
              <a:rPr lang="sk-SK" dirty="0" err="1" smtClean="0"/>
              <a:t>Samhaim</a:t>
            </a:r>
            <a:r>
              <a:rPr lang="sk-SK" dirty="0" smtClean="0"/>
              <a:t> ???</a:t>
            </a:r>
            <a:br>
              <a:rPr lang="sk-SK" dirty="0" smtClean="0"/>
            </a:br>
            <a:r>
              <a:rPr lang="sk-SK" dirty="0" smtClean="0"/>
              <a:t>		        </a:t>
            </a:r>
            <a:r>
              <a:rPr lang="sk-SK" dirty="0" err="1" smtClean="0"/>
              <a:t>Trick</a:t>
            </a:r>
            <a:r>
              <a:rPr lang="sk-SK" dirty="0" smtClean="0"/>
              <a:t> or </a:t>
            </a:r>
            <a:r>
              <a:rPr lang="sk-SK" dirty="0" err="1" smtClean="0"/>
              <a:t>treat</a:t>
            </a:r>
            <a:r>
              <a:rPr lang="sk-SK" dirty="0" smtClean="0"/>
              <a:t>!!!!!!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Mgr. Bc. Matúš Olejník</a:t>
            </a:r>
            <a:endParaRPr lang="sk-SK" dirty="0"/>
          </a:p>
        </p:txBody>
      </p:sp>
      <p:pic>
        <p:nvPicPr>
          <p:cNvPr id="1028" name="Picture 4" descr="C:\Users\asus\Desktop\Photo-by-Jen-Theodore-via-unsplash-1024x68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04664"/>
            <a:ext cx="5296768" cy="35329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554162"/>
            <a:ext cx="4051176" cy="360303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Festival Samhain značil koniec jedného keltského roku a začiatok nového. </a:t>
            </a:r>
            <a:endParaRPr lang="sk-SK" smtClean="0"/>
          </a:p>
          <a:p>
            <a:r>
              <a:rPr lang="sk-SK" smtClean="0"/>
              <a:t>Bol </a:t>
            </a:r>
            <a:r>
              <a:rPr lang="sk-SK" dirty="0" smtClean="0"/>
              <a:t>to jeden z najvýznamnejších keltských festivalov. </a:t>
            </a:r>
            <a:endParaRPr lang="sk-SK" dirty="0"/>
          </a:p>
        </p:txBody>
      </p:sp>
      <p:pic>
        <p:nvPicPr>
          <p:cNvPr id="2053" name="Picture 5" descr="C:\Users\asus\Desktop\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5593" y="836712"/>
            <a:ext cx="4708407" cy="5650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DÉMON SAMHAIM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554162"/>
            <a:ext cx="3619128" cy="3098974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Samhain predstavoval koniec obdobia hojnosti, tepla a svetla a znamenal začiatok doby tmy, zimy a neistoty. </a:t>
            </a:r>
            <a:endParaRPr lang="sk-SK" dirty="0"/>
          </a:p>
        </p:txBody>
      </p:sp>
      <p:pic>
        <p:nvPicPr>
          <p:cNvPr id="4098" name="Picture 2" descr="C:\Users\asus\Desktop\samha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340768"/>
            <a:ext cx="5004048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554162"/>
            <a:ext cx="4195192" cy="4827166"/>
          </a:xfrm>
        </p:spPr>
        <p:txBody>
          <a:bodyPr/>
          <a:lstStyle/>
          <a:p>
            <a:r>
              <a:rPr lang="sk-SK" dirty="0" smtClean="0"/>
              <a:t>Príbeh o </a:t>
            </a:r>
            <a:r>
              <a:rPr lang="sk-SK" dirty="0" err="1" smtClean="0"/>
              <a:t>Jackovi</a:t>
            </a:r>
            <a:r>
              <a:rPr lang="sk-SK" dirty="0" smtClean="0"/>
              <a:t> kováčovi je jeden z najvýznamnejších </a:t>
            </a:r>
            <a:r>
              <a:rPr lang="sk-SK" dirty="0" err="1" smtClean="0"/>
              <a:t>príbeho</a:t>
            </a:r>
            <a:r>
              <a:rPr lang="sk-SK" dirty="0" smtClean="0"/>
              <a:t> pre </a:t>
            </a:r>
            <a:r>
              <a:rPr lang="sk-SK" dirty="0" err="1" smtClean="0"/>
              <a:t>Halloween</a:t>
            </a:r>
            <a:r>
              <a:rPr lang="sk-SK" dirty="0" smtClean="0"/>
              <a:t> vôbec.........</a:t>
            </a:r>
            <a:endParaRPr lang="sk-SK" dirty="0"/>
          </a:p>
        </p:txBody>
      </p:sp>
      <p:pic>
        <p:nvPicPr>
          <p:cNvPr id="3074" name="Picture 2" descr="C:\Users\asus\Desktop\studentskycasop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836712"/>
            <a:ext cx="4419600" cy="552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Trick</a:t>
            </a:r>
            <a:r>
              <a:rPr lang="sk-SK" dirty="0" smtClean="0"/>
              <a:t> or </a:t>
            </a:r>
            <a:r>
              <a:rPr lang="sk-SK" dirty="0" err="1" smtClean="0"/>
              <a:t>treat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   Proti ľuďom, ktorí odmietli obetu vydať, používali magické prostriedky. Na vchodové dvere domu </a:t>
            </a:r>
            <a:r>
              <a:rPr lang="sk-SK" dirty="0" err="1" smtClean="0"/>
              <a:t>druidi</a:t>
            </a:r>
            <a:r>
              <a:rPr lang="sk-SK" dirty="0" smtClean="0"/>
              <a:t> potom kreslili magické symboly; tej noci mal podľa tradície niekto v dome zomrieť. Tento spôsob sa nazýva "</a:t>
            </a:r>
            <a:r>
              <a:rPr lang="sk-SK" dirty="0" err="1" smtClean="0"/>
              <a:t>trick</a:t>
            </a:r>
            <a:r>
              <a:rPr lang="sk-SK" dirty="0" smtClean="0"/>
              <a:t> or </a:t>
            </a:r>
            <a:r>
              <a:rPr lang="sk-SK" dirty="0" err="1" smtClean="0"/>
              <a:t>treat</a:t>
            </a:r>
            <a:r>
              <a:rPr lang="sk-SK" dirty="0" smtClean="0"/>
              <a:t>" - "obdarujte nás, inak vám niečo vyvedieme". </a:t>
            </a:r>
            <a:r>
              <a:rPr lang="sk-SK" dirty="0" err="1" smtClean="0"/>
              <a:t>Treat</a:t>
            </a:r>
            <a:r>
              <a:rPr lang="sk-SK" dirty="0" smtClean="0"/>
              <a:t> znamenalo ponúknutie obety, </a:t>
            </a:r>
            <a:r>
              <a:rPr lang="sk-SK" dirty="0" err="1" smtClean="0"/>
              <a:t>trick</a:t>
            </a:r>
            <a:r>
              <a:rPr lang="sk-SK" dirty="0" smtClean="0"/>
              <a:t> symbolizovalo nepríjemné prekvapenie.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Bývalý satanista Stephen </a:t>
            </a:r>
            <a:r>
              <a:rPr lang="sk-SK" dirty="0" err="1" smtClean="0"/>
              <a:t>Dollins</a:t>
            </a:r>
            <a:r>
              <a:rPr lang="sk-SK" dirty="0" smtClean="0"/>
              <a:t> povedal, že </a:t>
            </a:r>
            <a:r>
              <a:rPr lang="sk-SK" dirty="0" err="1" smtClean="0"/>
              <a:t>Halloween</a:t>
            </a:r>
            <a:r>
              <a:rPr lang="sk-SK" dirty="0" smtClean="0"/>
              <a:t> je oslavou strachu. Tvrdí, že je za tým skrytá temná agenda. Vraví, že </a:t>
            </a:r>
            <a:r>
              <a:rPr lang="sk-SK" dirty="0" err="1" smtClean="0"/>
              <a:t>Halloween</a:t>
            </a:r>
            <a:r>
              <a:rPr lang="sk-SK" dirty="0" smtClean="0"/>
              <a:t> je "výmyslom diabla", ktorý má byť prostredníctvom tohto sviatku uctievaný.</a:t>
            </a:r>
          </a:p>
          <a:p>
            <a:r>
              <a:rPr lang="sk-SK" dirty="0" err="1" smtClean="0"/>
              <a:t>Blanche</a:t>
            </a:r>
            <a:r>
              <a:rPr lang="sk-SK" dirty="0" smtClean="0"/>
              <a:t> </a:t>
            </a:r>
            <a:r>
              <a:rPr lang="sk-SK" dirty="0" err="1" smtClean="0"/>
              <a:t>Barton</a:t>
            </a:r>
            <a:r>
              <a:rPr lang="sk-SK" dirty="0" smtClean="0"/>
              <a:t>, bývalá satanistická </a:t>
            </a:r>
            <a:r>
              <a:rPr lang="sk-SK" dirty="0" err="1" smtClean="0"/>
              <a:t>veľkňažka</a:t>
            </a:r>
            <a:r>
              <a:rPr lang="sk-SK" dirty="0" smtClean="0"/>
              <a:t>, na stránke Cirkvi Satanovej napísala, že </a:t>
            </a:r>
            <a:r>
              <a:rPr lang="sk-SK" dirty="0" err="1" smtClean="0"/>
              <a:t>Halloween</a:t>
            </a:r>
            <a:r>
              <a:rPr lang="sk-SK" dirty="0" smtClean="0"/>
              <a:t> dáva príležitosť svetským ľuďom ochutnať zlo noci; majú príležitosť zatancovať si s diablom. Vraví, že satanisti sa stretávajú v malých skupinkách po celom svete a konajú "pekelné" ceremónie.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pPr lvl="1">
              <a:buNone/>
            </a:pPr>
            <a:endParaRPr lang="sk-SK" dirty="0" smtClean="0"/>
          </a:p>
          <a:p>
            <a:pPr lvl="1">
              <a:buNone/>
            </a:pPr>
            <a:r>
              <a:rPr lang="sk-SK" dirty="0" smtClean="0"/>
              <a:t>                    Ďakujem za pozornosť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48</TotalTime>
  <Words>223</Words>
  <Application>Microsoft Office PowerPoint</Application>
  <PresentationFormat>Prezentácia na obrazovke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Cestovanie</vt:lpstr>
      <vt:lpstr>        Halloween, jack o lantern alebo                  Démon Samhaim ???           Trick or treat!!!!!!</vt:lpstr>
      <vt:lpstr>Snímka 2</vt:lpstr>
      <vt:lpstr>DÉMON SAMHAIM</vt:lpstr>
      <vt:lpstr>Snímka 4</vt:lpstr>
      <vt:lpstr>Trick or treat</vt:lpstr>
      <vt:lpstr>Snímka 6</vt:lpstr>
      <vt:lpstr>Snímka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asus</dc:creator>
  <cp:lastModifiedBy>asus</cp:lastModifiedBy>
  <cp:revision>20</cp:revision>
  <dcterms:created xsi:type="dcterms:W3CDTF">2023-10-23T20:02:22Z</dcterms:created>
  <dcterms:modified xsi:type="dcterms:W3CDTF">2023-10-23T20:57:20Z</dcterms:modified>
</cp:coreProperties>
</file>