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964267"/>
            <a:ext cx="10474325" cy="2421464"/>
          </a:xfrm>
        </p:spPr>
        <p:txBody>
          <a:bodyPr>
            <a:noAutofit/>
          </a:bodyPr>
          <a:lstStyle/>
          <a:p>
            <a:pPr algn="ctr"/>
            <a:r>
              <a:rPr lang="sk-SK" sz="8800" dirty="0" smtClean="0"/>
              <a:t>Reťazce a Polia</a:t>
            </a:r>
            <a:endParaRPr lang="sk-SK" sz="8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Radka </a:t>
            </a:r>
            <a:r>
              <a:rPr lang="sk-SK" dirty="0" err="1" smtClean="0"/>
              <a:t>schwartzová</a:t>
            </a:r>
            <a:endParaRPr lang="sk-SK" dirty="0" smtClean="0"/>
          </a:p>
          <a:p>
            <a:r>
              <a:rPr lang="sk-SK" dirty="0" smtClean="0"/>
              <a:t>3.A.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046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k-SK" sz="9600" dirty="0" smtClean="0"/>
              <a:t>Definícia poľa</a:t>
            </a:r>
            <a:endParaRPr lang="sk-SK" sz="9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Dátová štruktúra zložená z rovnakých prvkov</a:t>
            </a:r>
          </a:p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Každé políčko ma svoj index a je v ňom spomínaná hodnota premennej</a:t>
            </a:r>
          </a:p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Hodnota premennej má typ, ktorý je definovaný pre pole ako celok</a:t>
            </a:r>
          </a:p>
          <a:p>
            <a:r>
              <a:rPr lang="sk-SK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Typ: </a:t>
            </a:r>
            <a:r>
              <a:rPr lang="sk-SK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meno_pola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[</a:t>
            </a:r>
            <a:r>
              <a:rPr lang="en-GB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pocet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prvkov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];</a:t>
            </a:r>
          </a:p>
          <a:p>
            <a:r>
              <a:rPr lang="en-GB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x [10]</a:t>
            </a:r>
          </a:p>
          <a:p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Float </a:t>
            </a:r>
            <a:r>
              <a:rPr lang="en-GB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gula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[24]</a:t>
            </a:r>
            <a:endParaRPr lang="sk-SK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5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8800" dirty="0" err="1" smtClean="0"/>
              <a:t>Pr</a:t>
            </a:r>
            <a:r>
              <a:rPr lang="cs-CZ" sz="8800" dirty="0" err="1" smtClean="0"/>
              <a:t>íklad</a:t>
            </a:r>
            <a:r>
              <a:rPr lang="cs-CZ" sz="8800" dirty="0" smtClean="0"/>
              <a:t>….</a:t>
            </a:r>
            <a:endParaRPr lang="sk-SK" sz="8800" dirty="0"/>
          </a:p>
        </p:txBody>
      </p:sp>
      <p:pic>
        <p:nvPicPr>
          <p:cNvPr id="1026" name="Picture 2" descr="Výsledok vyhľadávania obrázkov pre dopyt obrázok jednorozmerné po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70" y="2573866"/>
            <a:ext cx="8349885" cy="30268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39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7200" dirty="0" err="1" smtClean="0"/>
              <a:t>Využitie</a:t>
            </a:r>
            <a:r>
              <a:rPr lang="cs-CZ" sz="7200" dirty="0" smtClean="0"/>
              <a:t> </a:t>
            </a:r>
            <a:r>
              <a:rPr lang="cs-CZ" sz="7200" dirty="0" err="1" smtClean="0"/>
              <a:t>poľa</a:t>
            </a:r>
            <a:r>
              <a:rPr lang="cs-CZ" sz="7200" dirty="0" smtClean="0"/>
              <a:t>…</a:t>
            </a:r>
            <a:endParaRPr lang="sk-SK" sz="7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s-CZ" sz="2800" dirty="0" smtClean="0"/>
              <a:t>Kde chceme </a:t>
            </a:r>
            <a:r>
              <a:rPr lang="cs-CZ" sz="2800" dirty="0" err="1" smtClean="0"/>
              <a:t>obmedziť</a:t>
            </a:r>
            <a:r>
              <a:rPr lang="cs-CZ" sz="2800" dirty="0" smtClean="0"/>
              <a:t> počet </a:t>
            </a:r>
            <a:r>
              <a:rPr lang="cs-CZ" sz="2800" dirty="0" err="1" smtClean="0"/>
              <a:t>znakov</a:t>
            </a:r>
            <a:endParaRPr lang="cs-CZ" sz="2800" dirty="0" smtClean="0"/>
          </a:p>
          <a:p>
            <a:pPr algn="ctr"/>
            <a:r>
              <a:rPr lang="cs-CZ" sz="2800" dirty="0" err="1" smtClean="0"/>
              <a:t>Databázy</a:t>
            </a:r>
            <a:endParaRPr lang="cs-CZ" sz="2800" dirty="0" smtClean="0"/>
          </a:p>
          <a:p>
            <a:pPr algn="ctr"/>
            <a:r>
              <a:rPr lang="cs-CZ" sz="2800" dirty="0" err="1" smtClean="0"/>
              <a:t>Triedenie</a:t>
            </a:r>
            <a:r>
              <a:rPr lang="cs-CZ" sz="2800" dirty="0" smtClean="0"/>
              <a:t> </a:t>
            </a:r>
            <a:r>
              <a:rPr lang="cs-CZ" sz="2800" dirty="0" err="1" smtClean="0"/>
              <a:t>dátových</a:t>
            </a:r>
            <a:r>
              <a:rPr lang="cs-CZ" sz="2800" dirty="0" smtClean="0"/>
              <a:t> </a:t>
            </a:r>
            <a:r>
              <a:rPr lang="cs-CZ" sz="2800" dirty="0" err="1" smtClean="0"/>
              <a:t>typov</a:t>
            </a:r>
            <a:endParaRPr lang="cs-CZ" sz="2800" dirty="0" smtClean="0"/>
          </a:p>
          <a:p>
            <a:r>
              <a:rPr lang="cs-CZ" sz="3600" dirty="0" smtClean="0"/>
              <a:t>Praktické </a:t>
            </a:r>
            <a:r>
              <a:rPr lang="cs-CZ" sz="3600" dirty="0" err="1" smtClean="0"/>
              <a:t>využitie</a:t>
            </a:r>
            <a:r>
              <a:rPr lang="cs-CZ" dirty="0" smtClean="0"/>
              <a:t>: Matriky, bankové </a:t>
            </a:r>
            <a:r>
              <a:rPr lang="cs-CZ" dirty="0" err="1" smtClean="0"/>
              <a:t>inštitúcie</a:t>
            </a:r>
            <a:r>
              <a:rPr lang="cs-CZ" dirty="0" smtClean="0"/>
              <a:t>, </a:t>
            </a:r>
            <a:r>
              <a:rPr lang="cs-CZ" dirty="0" err="1" smtClean="0"/>
              <a:t>zdravotníctvo</a:t>
            </a:r>
            <a:r>
              <a:rPr lang="cs-CZ" dirty="0" smtClean="0"/>
              <a:t>, </a:t>
            </a:r>
            <a:r>
              <a:rPr lang="cs-CZ" dirty="0" err="1" smtClean="0"/>
              <a:t>školstvo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765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 smtClean="0"/>
              <a:t>Načítanie</a:t>
            </a:r>
            <a:r>
              <a:rPr lang="cs-CZ" dirty="0" smtClean="0"/>
              <a:t> a </a:t>
            </a:r>
            <a:r>
              <a:rPr lang="cs-CZ" dirty="0" err="1" smtClean="0"/>
              <a:t>vypísanie</a:t>
            </a:r>
            <a:r>
              <a:rPr lang="cs-CZ" dirty="0" smtClean="0"/>
              <a:t> </a:t>
            </a:r>
            <a:r>
              <a:rPr lang="cs-CZ" dirty="0" err="1" smtClean="0"/>
              <a:t>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k-SK" sz="4900" dirty="0"/>
              <a:t>Jednorozmerné pole patrí medzi zložené typy údajov. Zložené typy údajov sú také, ktorých hodnoty môžu byť zložené z viacerých jednoduchých hodnôt (položiek</a:t>
            </a:r>
            <a:r>
              <a:rPr lang="sk-SK" sz="4900" dirty="0" smtClean="0"/>
              <a:t>).</a:t>
            </a:r>
            <a:endParaRPr lang="sk-SK" sz="4900" dirty="0"/>
          </a:p>
          <a:p>
            <a:r>
              <a:rPr lang="sk-SK" sz="8000" dirty="0"/>
              <a:t>Zložené typy                 </a:t>
            </a:r>
            <a:r>
              <a:rPr lang="sk-SK" sz="4900" dirty="0"/>
              <a:t>pole – pevný počet zložiek rovnakého typu</a:t>
            </a:r>
          </a:p>
          <a:p>
            <a:r>
              <a:rPr lang="sk-SK" sz="8000" dirty="0"/>
              <a:t>údajov</a:t>
            </a:r>
            <a:r>
              <a:rPr lang="sk-SK" sz="4900" dirty="0"/>
              <a:t>                           záznam – pevný počet zložiek rôznych typov</a:t>
            </a:r>
          </a:p>
          <a:p>
            <a:r>
              <a:rPr lang="sk-SK" sz="4900" dirty="0"/>
              <a:t> </a:t>
            </a:r>
          </a:p>
          <a:p>
            <a:r>
              <a:rPr lang="sk-SK" sz="4900" dirty="0" smtClean="0"/>
              <a:t> </a:t>
            </a:r>
            <a:endParaRPr lang="sk-SK" sz="4900" dirty="0"/>
          </a:p>
          <a:p>
            <a:r>
              <a:rPr lang="sk-SK" sz="4900" dirty="0"/>
              <a:t>       Poradovým číslam okienok hovoríme indexy a pomocou nich sa odvolávame na konkrétne okienko, napr. ak máme pole ceny[5], tak na cenu v 3. chate sa odvoláme ceny[2], lebo v jazyku C sa automaticky číslujú okienka od nuly. Index i je celé číslo, deklarujeme ho takto:  </a:t>
            </a:r>
            <a:r>
              <a:rPr lang="sk-SK" sz="4900" dirty="0" err="1"/>
              <a:t>int</a:t>
            </a:r>
            <a:r>
              <a:rPr lang="sk-SK" sz="4900" dirty="0"/>
              <a:t> i; Na cenu v i-tej chate sa odvoláme ceny[i].</a:t>
            </a:r>
          </a:p>
          <a:p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2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380600"/>
            <a:ext cx="6743699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a[25],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ap,sum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clrscr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//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citanie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vstupnych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udajov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pola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("Zadaj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cisel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(i=0;i&lt;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nZadaj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%d.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",i+1);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f",&amp;a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//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vypocty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vysledkov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(i=0;i&lt;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+=a[i];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/(1.0*n);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//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vypis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obsahu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pola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vysledkov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clrscr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nNacital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som tieto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cisla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(i=0;i&lt;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 %.2f",a[i]);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nSucet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zadanych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cisel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%.2f",sum);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nAritmeticky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priemer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zadanych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cisel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je %.2f",ap);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()==0) </a:t>
            </a:r>
            <a:r>
              <a:rPr kumimoji="0" lang="sk-SK" altLang="sk-SK" sz="1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sk-SK" altLang="sk-SK" sz="12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30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Viacrozmerné</a:t>
            </a:r>
            <a:r>
              <a:rPr lang="cs-CZ" dirty="0" smtClean="0"/>
              <a:t> pole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Jazyk C </a:t>
            </a:r>
            <a:r>
              <a:rPr lang="sk-SK" dirty="0" err="1"/>
              <a:t>umoznuje</a:t>
            </a:r>
            <a:r>
              <a:rPr lang="sk-SK" dirty="0"/>
              <a:t>, aby pole malo viac dimenzii </a:t>
            </a:r>
            <a:r>
              <a:rPr lang="sk-SK" dirty="0" err="1"/>
              <a:t>nez</a:t>
            </a:r>
            <a:r>
              <a:rPr lang="sk-SK" dirty="0"/>
              <a:t> len jednu. </a:t>
            </a:r>
            <a:r>
              <a:rPr lang="sk-SK" dirty="0" err="1"/>
              <a:t>Najcastejsie</a:t>
            </a:r>
            <a:r>
              <a:rPr lang="sk-SK" dirty="0"/>
              <a:t> sa </a:t>
            </a:r>
            <a:r>
              <a:rPr lang="sk-SK" dirty="0" err="1"/>
              <a:t>pouzivaju</a:t>
            </a:r>
            <a:r>
              <a:rPr lang="sk-SK" dirty="0"/>
              <a:t> </a:t>
            </a:r>
            <a:r>
              <a:rPr lang="sk-SK" dirty="0" err="1"/>
              <a:t>dvojdimenzionalne</a:t>
            </a:r>
            <a:r>
              <a:rPr lang="sk-SK" dirty="0"/>
              <a:t> polia (</a:t>
            </a:r>
            <a:r>
              <a:rPr lang="sk-SK" dirty="0" err="1"/>
              <a:t>tabulky</a:t>
            </a:r>
            <a:r>
              <a:rPr lang="sk-SK" dirty="0"/>
              <a:t>), ale </a:t>
            </a:r>
            <a:r>
              <a:rPr lang="sk-SK" dirty="0" err="1"/>
              <a:t>troj</a:t>
            </a:r>
            <a:r>
              <a:rPr lang="sk-SK" dirty="0"/>
              <a:t> a viacrozmerne polia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taktiez</a:t>
            </a:r>
            <a:r>
              <a:rPr lang="sk-SK" dirty="0"/>
              <a:t> dovolene. Pre viacrozmerne polia </a:t>
            </a:r>
            <a:r>
              <a:rPr lang="sk-SK" dirty="0" err="1"/>
              <a:t>plati</a:t>
            </a:r>
            <a:r>
              <a:rPr lang="sk-SK" dirty="0"/>
              <a:t>,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vsetky</a:t>
            </a:r>
            <a:r>
              <a:rPr lang="sk-SK" dirty="0"/>
              <a:t> indexy </a:t>
            </a:r>
            <a:r>
              <a:rPr lang="sk-SK" dirty="0" err="1"/>
              <a:t>zacinaju</a:t>
            </a:r>
            <a:r>
              <a:rPr lang="sk-SK"/>
              <a:t> od 0 (nuly).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314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ý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Nadpozemské</Template>
  <TotalTime>30</TotalTime>
  <Words>267</Words>
  <Application>Microsoft Office PowerPoint</Application>
  <PresentationFormat>Širokouhlá</PresentationFormat>
  <Paragraphs>54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Nebeský</vt:lpstr>
      <vt:lpstr>Reťazce a Polia</vt:lpstr>
      <vt:lpstr>Definícia poľa</vt:lpstr>
      <vt:lpstr>Príklad….</vt:lpstr>
      <vt:lpstr>Využitie poľa…</vt:lpstr>
      <vt:lpstr>Načítanie a vypísanie prvkov</vt:lpstr>
      <vt:lpstr>Prezentácia programu PowerPoint</vt:lpstr>
      <vt:lpstr>Viacrozmerné pole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Reťazce a Polia</dc:title>
  <dc:creator>student</dc:creator>
  <cp:lastModifiedBy>student</cp:lastModifiedBy>
  <cp:revision>4</cp:revision>
  <dcterms:created xsi:type="dcterms:W3CDTF">2016-12-20T09:50:23Z</dcterms:created>
  <dcterms:modified xsi:type="dcterms:W3CDTF">2016-12-20T10:21:02Z</dcterms:modified>
</cp:coreProperties>
</file>