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4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735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17" Type="http://schemas.openxmlformats.org/officeDocument/2006/relationships/image" Target="../media/image13.sv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9.svg"/><Relationship Id="rId5" Type="http://schemas.openxmlformats.org/officeDocument/2006/relationships/image" Target="../media/image5.png"/><Relationship Id="rId1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image" Target="../media/image4.jpeg"/><Relationship Id="rId9" Type="http://schemas.openxmlformats.org/officeDocument/2006/relationships/slide" Target="slide4.xml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7.svg"/><Relationship Id="rId3" Type="http://schemas.openxmlformats.org/officeDocument/2006/relationships/image" Target="../media/image15.jpe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2.xml"/><Relationship Id="rId5" Type="http://schemas.openxmlformats.org/officeDocument/2006/relationships/image" Target="../media/image7.svg"/><Relationship Id="rId10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3.xml"/><Relationship Id="rId3" Type="http://schemas.openxmlformats.org/officeDocument/2006/relationships/image" Target="../media/image19.png"/><Relationship Id="rId7" Type="http://schemas.openxmlformats.org/officeDocument/2006/relationships/slide" Target="slide5.xml"/><Relationship Id="rId12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image" Target="../media/image7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3.xml"/><Relationship Id="rId3" Type="http://schemas.openxmlformats.org/officeDocument/2006/relationships/image" Target="../media/image21.jpeg"/><Relationship Id="rId7" Type="http://schemas.openxmlformats.org/officeDocument/2006/relationships/slide" Target="slide6.xml"/><Relationship Id="rId12" Type="http://schemas.openxmlformats.org/officeDocument/2006/relationships/image" Target="../media/image1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11.svg"/><Relationship Id="rId10" Type="http://schemas.openxmlformats.org/officeDocument/2006/relationships/slide" Target="slide2.xml"/><Relationship Id="rId4" Type="http://schemas.openxmlformats.org/officeDocument/2006/relationships/slide" Target="slide4.xml"/><Relationship Id="rId9" Type="http://schemas.openxmlformats.org/officeDocument/2006/relationships/image" Target="../media/image13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3" Type="http://schemas.openxmlformats.org/officeDocument/2006/relationships/image" Target="../media/image23.jpe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7.sv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DB33B578-A8C0-4D0F-8846-FBE386E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4550150"/>
            <a:ext cx="867485" cy="115439"/>
            <a:chOff x="8910933" y="1861308"/>
            <a:chExt cx="867485" cy="115439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D0F2A9B-4AB3-F86E-961A-58271A16E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924" y="1398850"/>
            <a:ext cx="3282152" cy="2030150"/>
          </a:xfrm>
        </p:spPr>
        <p:txBody>
          <a:bodyPr>
            <a:normAutofit/>
          </a:bodyPr>
          <a:lstStyle/>
          <a:p>
            <a:r>
              <a:rPr lang="az-Cyrl-AZ" sz="2000"/>
              <a:t>Великобритания</a:t>
            </a:r>
            <a:endParaRPr lang="sk-SK" sz="200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8D511AF-2173-417B-FA90-D1D9FF16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2924" y="3712101"/>
            <a:ext cx="3282152" cy="732541"/>
          </a:xfrm>
        </p:spPr>
        <p:txBody>
          <a:bodyPr>
            <a:normAutofit/>
          </a:bodyPr>
          <a:lstStyle/>
          <a:p>
            <a:r>
              <a:rPr lang="sk-SK" dirty="0"/>
              <a:t>M.V.</a:t>
            </a:r>
          </a:p>
        </p:txBody>
      </p:sp>
      <p:pic>
        <p:nvPicPr>
          <p:cNvPr id="1026" name="Picture 2" descr="t h e • k i n g ' s • e n g l a n d | Britannia | Britain flag, England  aesthetic, London city">
            <a:extLst>
              <a:ext uri="{FF2B5EF4-FFF2-40B4-BE49-F238E27FC236}">
                <a16:creationId xmlns:a16="http://schemas.microsoft.com/office/drawing/2014/main" id="{40E84905-C7A3-54FA-C548-E968BE2A2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093" y="723899"/>
            <a:ext cx="3611309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44E65-9EE9-3D52-ED58-7DC84D86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Соединенное Королевство Великобритании и Северной Ирландии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DFD29A-29AB-3841-1062-9D77D35F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078" y="2682052"/>
            <a:ext cx="6221845" cy="3452047"/>
          </a:xfrm>
        </p:spPr>
        <p:txBody>
          <a:bodyPr anchor="ctr">
            <a:normAutofit/>
          </a:bodyPr>
          <a:lstStyle/>
          <a:p>
            <a:pPr algn="ctr"/>
            <a:r>
              <a:rPr lang="az-Cyrl-AZ" dirty="0"/>
              <a:t>столица: Лондон</a:t>
            </a:r>
            <a:endParaRPr lang="sk-SK" dirty="0"/>
          </a:p>
          <a:p>
            <a:pPr algn="ctr"/>
            <a:r>
              <a:rPr lang="az-Cyrl-AZ" dirty="0"/>
              <a:t>Население: 66 миллионов</a:t>
            </a:r>
            <a:endParaRPr lang="sk-SK" dirty="0"/>
          </a:p>
          <a:p>
            <a:pPr algn="ctr"/>
            <a:r>
              <a:rPr lang="az-Cyrl-AZ" dirty="0"/>
              <a:t>Официальный язык: английский</a:t>
            </a:r>
            <a:endParaRPr lang="sk-SK" dirty="0"/>
          </a:p>
          <a:p>
            <a:pPr algn="ctr"/>
            <a:r>
              <a:rPr lang="az-Cyrl-AZ" dirty="0"/>
              <a:t>личность: Уильям Шекспир</a:t>
            </a:r>
            <a:r>
              <a:rPr lang="sk-SK" dirty="0"/>
              <a:t> (William Shakespeare)</a:t>
            </a:r>
          </a:p>
          <a:p>
            <a:pPr algn="ctr"/>
            <a:endParaRPr lang="sk-SK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 descr="William Shakespeare, podpis">
            <a:extLst>
              <a:ext uri="{FF2B5EF4-FFF2-40B4-BE49-F238E27FC236}">
                <a16:creationId xmlns:a16="http://schemas.microsoft.com/office/drawing/2014/main" id="{EDFB047D-E185-D9F0-4471-D4CAB7BFB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799" y="6109573"/>
            <a:ext cx="2404405" cy="4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London Eye | Visit london, London travel, London photos">
            <a:extLst>
              <a:ext uri="{FF2B5EF4-FFF2-40B4-BE49-F238E27FC236}">
                <a16:creationId xmlns:a16="http://schemas.microsoft.com/office/drawing/2014/main" id="{37D4857E-FC7D-2AAB-4B5A-619DA0A3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506" y="1579167"/>
            <a:ext cx="2679247" cy="32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StayAltido on Twitter: &quot;Tower Bridge is one of London's famous bridges and  one of many must-see landmarks in London with a glass floor and modern  exhibitions it is a must visit.⁣ ⁣">
            <a:extLst>
              <a:ext uri="{FF2B5EF4-FFF2-40B4-BE49-F238E27FC236}">
                <a16:creationId xmlns:a16="http://schemas.microsoft.com/office/drawing/2014/main" id="{9ACD35A8-EEB1-8CD8-38B1-363EB363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1" y="1579167"/>
            <a:ext cx="20097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B37EBC4-C517-6995-4FD9-D46CE410F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48" y="3227518"/>
            <a:ext cx="2679246" cy="2551108"/>
          </a:xfrm>
          <a:prstGeom prst="rect">
            <a:avLst/>
          </a:prstGeom>
        </p:spPr>
      </p:pic>
      <p:pic>
        <p:nvPicPr>
          <p:cNvPr id="13" name="Grafický objekt 12" descr="Drak obrys">
            <a:hlinkClick r:id="rId6" action="ppaction://hlinksldjump"/>
            <a:extLst>
              <a:ext uri="{FF2B5EF4-FFF2-40B4-BE49-F238E27FC236}">
                <a16:creationId xmlns:a16="http://schemas.microsoft.com/office/drawing/2014/main" id="{3720A069-DE40-CCA4-C5EF-DBA0A19D53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2803" y="5425656"/>
            <a:ext cx="914400" cy="914400"/>
          </a:xfrm>
          <a:prstGeom prst="rect">
            <a:avLst/>
          </a:prstGeom>
        </p:spPr>
      </p:pic>
      <p:pic>
        <p:nvPicPr>
          <p:cNvPr id="24" name="Grafický objekt 23" descr="Jednorožec obrys">
            <a:hlinkClick r:id="rId9" action="ppaction://hlinksldjump"/>
            <a:extLst>
              <a:ext uri="{FF2B5EF4-FFF2-40B4-BE49-F238E27FC236}">
                <a16:creationId xmlns:a16="http://schemas.microsoft.com/office/drawing/2014/main" id="{636681DE-9579-397D-D48E-B40CBFF17D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50743" y="5423703"/>
            <a:ext cx="914400" cy="914400"/>
          </a:xfrm>
          <a:prstGeom prst="rect">
            <a:avLst/>
          </a:prstGeom>
        </p:spPr>
      </p:pic>
      <p:pic>
        <p:nvPicPr>
          <p:cNvPr id="26" name="Grafický objekt 25" descr="Lev obrys">
            <a:hlinkClick r:id="rId12" action="ppaction://hlinksldjump"/>
            <a:extLst>
              <a:ext uri="{FF2B5EF4-FFF2-40B4-BE49-F238E27FC236}">
                <a16:creationId xmlns:a16="http://schemas.microsoft.com/office/drawing/2014/main" id="{0C1A188F-7C80-8536-C9AA-B11D752B30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173" y="5427087"/>
            <a:ext cx="914400" cy="914400"/>
          </a:xfrm>
          <a:prstGeom prst="rect">
            <a:avLst/>
          </a:prstGeom>
        </p:spPr>
      </p:pic>
      <p:pic>
        <p:nvPicPr>
          <p:cNvPr id="29" name="Grafický objekt 28" descr="Trojlístok obrys">
            <a:hlinkClick r:id="rId15" action="ppaction://hlinksldjump"/>
            <a:extLst>
              <a:ext uri="{FF2B5EF4-FFF2-40B4-BE49-F238E27FC236}">
                <a16:creationId xmlns:a16="http://schemas.microsoft.com/office/drawing/2014/main" id="{7C0AF4B6-93E1-01BB-60BA-20AA073BE6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74901" y="54439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2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0BAA0BBA-455F-BCE8-EF04-9FE1EB7D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81" cy="6869605"/>
          </a:xfrm>
          <a:prstGeom prst="rect">
            <a:avLst/>
          </a:prstGeom>
        </p:spPr>
      </p:pic>
      <p:pic>
        <p:nvPicPr>
          <p:cNvPr id="3076" name="Picture 4" descr="28+] England Aesthetic Wallpapers - WallpaperSafari">
            <a:extLst>
              <a:ext uri="{FF2B5EF4-FFF2-40B4-BE49-F238E27FC236}">
                <a16:creationId xmlns:a16="http://schemas.microsoft.com/office/drawing/2014/main" id="{71DC35AD-A6ED-A0D9-D5AA-687C5C7C4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2" r="1" b="33837"/>
          <a:stretch/>
        </p:blipFill>
        <p:spPr bwMode="auto">
          <a:xfrm>
            <a:off x="0" y="10"/>
            <a:ext cx="12212613" cy="686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C6FA23-0073-8EE1-86B3-FC6583A6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478" y="2232785"/>
            <a:ext cx="8039818" cy="1736834"/>
          </a:xfrm>
        </p:spPr>
        <p:txBody>
          <a:bodyPr>
            <a:normAutofit/>
          </a:bodyPr>
          <a:lstStyle/>
          <a:p>
            <a:r>
              <a:rPr lang="az-Cyrl-AZ" sz="6000" dirty="0">
                <a:solidFill>
                  <a:srgbClr val="FFFFFF"/>
                </a:solidFill>
              </a:rPr>
              <a:t>Англия</a:t>
            </a:r>
            <a:endParaRPr lang="sk-SK" sz="6000" dirty="0">
              <a:solidFill>
                <a:srgbClr val="FFFFFF"/>
              </a:solidFill>
            </a:endParaRPr>
          </a:p>
        </p:txBody>
      </p:sp>
      <p:sp>
        <p:nvSpPr>
          <p:cNvPr id="10" name="Podnadpis 9">
            <a:extLst>
              <a:ext uri="{FF2B5EF4-FFF2-40B4-BE49-F238E27FC236}">
                <a16:creationId xmlns:a16="http://schemas.microsoft.com/office/drawing/2014/main" id="{CCE5DC00-F9FF-C685-01DF-B5F7106BF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299939" y="595210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sk-SK" dirty="0">
              <a:solidFill>
                <a:srgbClr val="FFFFFF"/>
              </a:solidFill>
            </a:endParaRPr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fický objekt 11" descr="Drak obrys">
            <a:extLst>
              <a:ext uri="{FF2B5EF4-FFF2-40B4-BE49-F238E27FC236}">
                <a16:creationId xmlns:a16="http://schemas.microsoft.com/office/drawing/2014/main" id="{618BCF3D-9172-6A73-734B-6A6F40D09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1595" y="5540626"/>
            <a:ext cx="914400" cy="914400"/>
          </a:xfrm>
          <a:prstGeom prst="rect">
            <a:avLst/>
          </a:prstGeom>
        </p:spPr>
      </p:pic>
      <p:pic>
        <p:nvPicPr>
          <p:cNvPr id="13" name="Grafický objekt 12" descr="Jednorožec obrys">
            <a:hlinkClick r:id="rId6" action="ppaction://hlinksldjump"/>
            <a:extLst>
              <a:ext uri="{FF2B5EF4-FFF2-40B4-BE49-F238E27FC236}">
                <a16:creationId xmlns:a16="http://schemas.microsoft.com/office/drawing/2014/main" id="{EE74EC31-A822-4859-9303-5B26586EF6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0012" y="5517766"/>
            <a:ext cx="914400" cy="914400"/>
          </a:xfrm>
          <a:prstGeom prst="rect">
            <a:avLst/>
          </a:prstGeom>
        </p:spPr>
      </p:pic>
      <p:pic>
        <p:nvPicPr>
          <p:cNvPr id="15" name="Grafický objekt 14" descr="Trojlístok obrys">
            <a:extLst>
              <a:ext uri="{FF2B5EF4-FFF2-40B4-BE49-F238E27FC236}">
                <a16:creationId xmlns:a16="http://schemas.microsoft.com/office/drawing/2014/main" id="{16ABB739-7466-2CAA-BF00-50088BEFA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48814" y="5517766"/>
            <a:ext cx="914400" cy="914400"/>
          </a:xfrm>
          <a:prstGeom prst="rect">
            <a:avLst/>
          </a:prstGeom>
        </p:spPr>
      </p:pic>
      <p:pic>
        <p:nvPicPr>
          <p:cNvPr id="17" name="Grafický objekt 16" descr="Ruža obrys">
            <a:hlinkClick r:id="rId11" action="ppaction://hlinksldjump"/>
            <a:extLst>
              <a:ext uri="{FF2B5EF4-FFF2-40B4-BE49-F238E27FC236}">
                <a16:creationId xmlns:a16="http://schemas.microsoft.com/office/drawing/2014/main" id="{7F698973-835C-3C8E-EC67-122B1CE4A2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0397" y="5540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9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127BC778-D366-5667-719B-EA8B40DE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378" y="-1"/>
            <a:ext cx="12192000" cy="7286639"/>
          </a:xfrm>
          <a:prstGeom prst="rect">
            <a:avLst/>
          </a:prstGeom>
        </p:spPr>
      </p:pic>
      <p:pic>
        <p:nvPicPr>
          <p:cNvPr id="4098" name="Picture 2" descr="upload.wikimedia.org/wikipedia/commons/1/10/Fla...">
            <a:extLst>
              <a:ext uri="{FF2B5EF4-FFF2-40B4-BE49-F238E27FC236}">
                <a16:creationId xmlns:a16="http://schemas.microsoft.com/office/drawing/2014/main" id="{17308AB4-457A-1867-DD52-C4CCAE0C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78" y="0"/>
            <a:ext cx="12201378" cy="72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B794499-B60A-AF6C-DA0C-D95239E5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815" y="2459103"/>
            <a:ext cx="8112369" cy="2073119"/>
          </a:xfrm>
        </p:spPr>
        <p:txBody>
          <a:bodyPr>
            <a:normAutofit/>
          </a:bodyPr>
          <a:lstStyle/>
          <a:p>
            <a:r>
              <a:rPr lang="az-Cyrl-AZ" sz="6000" dirty="0">
                <a:solidFill>
                  <a:schemeClr val="bg1"/>
                </a:solidFill>
              </a:rPr>
              <a:t>Шотландия</a:t>
            </a:r>
            <a:endParaRPr lang="sk-SK" sz="6000" dirty="0">
              <a:solidFill>
                <a:schemeClr val="bg1"/>
              </a:solidFill>
            </a:endParaRPr>
          </a:p>
        </p:txBody>
      </p:sp>
      <p:pic>
        <p:nvPicPr>
          <p:cNvPr id="7" name="Grafický objekt 6" descr="Trojlístok obrys">
            <a:hlinkClick r:id="rId4" action="ppaction://hlinksldjump"/>
            <a:extLst>
              <a:ext uri="{FF2B5EF4-FFF2-40B4-BE49-F238E27FC236}">
                <a16:creationId xmlns:a16="http://schemas.microsoft.com/office/drawing/2014/main" id="{0A8FB00E-A5BB-03ED-CA81-C225A7180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0068" y="5753659"/>
            <a:ext cx="914400" cy="914400"/>
          </a:xfrm>
          <a:prstGeom prst="rect">
            <a:avLst/>
          </a:prstGeom>
        </p:spPr>
      </p:pic>
      <p:pic>
        <p:nvPicPr>
          <p:cNvPr id="8" name="Grafický objekt 7" descr="Drak obrys">
            <a:hlinkClick r:id="rId7" action="ppaction://hlinksldjump"/>
            <a:extLst>
              <a:ext uri="{FF2B5EF4-FFF2-40B4-BE49-F238E27FC236}">
                <a16:creationId xmlns:a16="http://schemas.microsoft.com/office/drawing/2014/main" id="{7BD998B5-247B-D6FE-1665-AB9728DA9D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7533" y="5753659"/>
            <a:ext cx="914400" cy="914400"/>
          </a:xfrm>
          <a:prstGeom prst="rect">
            <a:avLst/>
          </a:prstGeom>
        </p:spPr>
      </p:pic>
      <p:pic>
        <p:nvPicPr>
          <p:cNvPr id="9" name="Grafický objekt 8" descr="Ruža obrys">
            <a:hlinkClick r:id="rId10" action="ppaction://hlinksldjump"/>
            <a:extLst>
              <a:ext uri="{FF2B5EF4-FFF2-40B4-BE49-F238E27FC236}">
                <a16:creationId xmlns:a16="http://schemas.microsoft.com/office/drawing/2014/main" id="{5357F1EE-0B0D-251C-4797-CD89EFBEB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3978" y="5753659"/>
            <a:ext cx="914400" cy="914400"/>
          </a:xfrm>
          <a:prstGeom prst="rect">
            <a:avLst/>
          </a:prstGeom>
        </p:spPr>
      </p:pic>
      <p:pic>
        <p:nvPicPr>
          <p:cNvPr id="10" name="Grafický objekt 9" descr="Lev obrys">
            <a:hlinkClick r:id="rId13" action="ppaction://hlinksldjump"/>
            <a:extLst>
              <a:ext uri="{FF2B5EF4-FFF2-40B4-BE49-F238E27FC236}">
                <a16:creationId xmlns:a16="http://schemas.microsoft.com/office/drawing/2014/main" id="{7CF8634E-1B29-3256-412D-913E14A16A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3623" y="57536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8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0199C279-087C-DF1B-C142-4B7AEF01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253"/>
            <a:ext cx="12192000" cy="691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op 22 Most Beautiful Places to Visit in Wales - GlobalGrasshopper">
            <a:extLst>
              <a:ext uri="{FF2B5EF4-FFF2-40B4-BE49-F238E27FC236}">
                <a16:creationId xmlns:a16="http://schemas.microsoft.com/office/drawing/2014/main" id="{EB312687-2FBD-862C-C696-67284326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3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19B5755-4E5B-D7BE-6D02-7690BF59E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815" y="2188030"/>
            <a:ext cx="8112369" cy="2094890"/>
          </a:xfrm>
        </p:spPr>
        <p:txBody>
          <a:bodyPr>
            <a:normAutofit/>
          </a:bodyPr>
          <a:lstStyle/>
          <a:p>
            <a:r>
              <a:rPr lang="az-Cyrl-AZ" sz="6000" dirty="0">
                <a:solidFill>
                  <a:schemeClr val="bg1"/>
                </a:solidFill>
              </a:rPr>
              <a:t>Уэльс</a:t>
            </a:r>
            <a:endParaRPr lang="sk-SK" sz="6000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2EAC11-55BE-7123-960B-82C913BC7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1995894" y="5742214"/>
            <a:ext cx="45719" cy="250371"/>
          </a:xfrm>
        </p:spPr>
        <p:txBody>
          <a:bodyPr>
            <a:normAutofit fontScale="55000" lnSpcReduction="20000"/>
          </a:bodyPr>
          <a:lstStyle/>
          <a:p>
            <a:endParaRPr lang="sk-SK" dirty="0"/>
          </a:p>
        </p:txBody>
      </p:sp>
      <p:pic>
        <p:nvPicPr>
          <p:cNvPr id="4" name="Grafický objekt 3" descr="Jednorožec obrys">
            <a:hlinkClick r:id="rId4" action="ppaction://hlinksldjump"/>
            <a:extLst>
              <a:ext uri="{FF2B5EF4-FFF2-40B4-BE49-F238E27FC236}">
                <a16:creationId xmlns:a16="http://schemas.microsoft.com/office/drawing/2014/main" id="{DE9C59D7-A3DA-DD8F-8480-D1A1EF50B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62198" y="5533913"/>
            <a:ext cx="914400" cy="914400"/>
          </a:xfrm>
          <a:prstGeom prst="rect">
            <a:avLst/>
          </a:prstGeom>
        </p:spPr>
      </p:pic>
      <p:pic>
        <p:nvPicPr>
          <p:cNvPr id="5" name="Grafický objekt 4" descr="Trojlístok obrys">
            <a:hlinkClick r:id="rId7" action="ppaction://hlinksldjump"/>
            <a:extLst>
              <a:ext uri="{FF2B5EF4-FFF2-40B4-BE49-F238E27FC236}">
                <a16:creationId xmlns:a16="http://schemas.microsoft.com/office/drawing/2014/main" id="{78508856-3FED-A2B2-8503-94886D6E3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598" y="5533913"/>
            <a:ext cx="914400" cy="914400"/>
          </a:xfrm>
          <a:prstGeom prst="rect">
            <a:avLst/>
          </a:prstGeom>
        </p:spPr>
      </p:pic>
      <p:pic>
        <p:nvPicPr>
          <p:cNvPr id="6" name="Grafický objekt 5" descr="Ruža obrys">
            <a:hlinkClick r:id="rId10" action="ppaction://hlinksldjump"/>
            <a:extLst>
              <a:ext uri="{FF2B5EF4-FFF2-40B4-BE49-F238E27FC236}">
                <a16:creationId xmlns:a16="http://schemas.microsoft.com/office/drawing/2014/main" id="{68C18403-D6B0-BBF8-E294-CC0975E7EE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27099" y="5555374"/>
            <a:ext cx="914400" cy="914400"/>
          </a:xfrm>
          <a:prstGeom prst="rect">
            <a:avLst/>
          </a:prstGeom>
        </p:spPr>
      </p:pic>
      <p:pic>
        <p:nvPicPr>
          <p:cNvPr id="7" name="Grafický objekt 6" descr="Lev obrys">
            <a:hlinkClick r:id="rId13" action="ppaction://hlinksldjump"/>
            <a:extLst>
              <a:ext uri="{FF2B5EF4-FFF2-40B4-BE49-F238E27FC236}">
                <a16:creationId xmlns:a16="http://schemas.microsoft.com/office/drawing/2014/main" id="{8CE10753-3683-552A-DAAE-6D319A0C37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12699" y="5540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6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Severné Írsko – Wikipédia">
            <a:extLst>
              <a:ext uri="{FF2B5EF4-FFF2-40B4-BE49-F238E27FC236}">
                <a16:creationId xmlns:a16="http://schemas.microsoft.com/office/drawing/2014/main" id="{B4057E15-B063-FA49-9F6D-02A49F339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" y="0"/>
            <a:ext cx="121861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9 pictures that prove Northern Ireland is the most beautiful place in the  world | Metro News">
            <a:extLst>
              <a:ext uri="{FF2B5EF4-FFF2-40B4-BE49-F238E27FC236}">
                <a16:creationId xmlns:a16="http://schemas.microsoft.com/office/drawing/2014/main" id="{AC558B2C-560F-BE1A-092B-7A87B666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8"/>
            <a:ext cx="12186189" cy="685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781C5B43-420C-E7A0-F27A-5F933455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529" y="2679888"/>
            <a:ext cx="8112369" cy="2073119"/>
          </a:xfrm>
        </p:spPr>
        <p:txBody>
          <a:bodyPr>
            <a:normAutofit/>
          </a:bodyPr>
          <a:lstStyle/>
          <a:p>
            <a:r>
              <a:rPr lang="az-Cyrl-AZ" sz="6000" dirty="0">
                <a:solidFill>
                  <a:schemeClr val="bg1"/>
                </a:solidFill>
              </a:rPr>
              <a:t>Северная Ирландия</a:t>
            </a:r>
            <a:endParaRPr lang="sk-SK" sz="6000" dirty="0">
              <a:solidFill>
                <a:schemeClr val="bg1"/>
              </a:solidFill>
            </a:endParaRP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3F18602-7BF7-B143-4AA6-CAD55E40F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35131" y="5791200"/>
            <a:ext cx="140674" cy="114299"/>
          </a:xfrm>
        </p:spPr>
        <p:txBody>
          <a:bodyPr>
            <a:normAutofit fontScale="25000" lnSpcReduction="20000"/>
          </a:bodyPr>
          <a:lstStyle/>
          <a:p>
            <a:endParaRPr lang="sk-SK" dirty="0"/>
          </a:p>
        </p:txBody>
      </p:sp>
      <p:pic>
        <p:nvPicPr>
          <p:cNvPr id="7" name="Grafický objekt 6" descr="Jednorožec obrys">
            <a:hlinkClick r:id="rId4" action="ppaction://hlinksldjump"/>
            <a:extLst>
              <a:ext uri="{FF2B5EF4-FFF2-40B4-BE49-F238E27FC236}">
                <a16:creationId xmlns:a16="http://schemas.microsoft.com/office/drawing/2014/main" id="{E8123B40-CFE9-CEC5-2819-DE4F5096D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012" y="5517766"/>
            <a:ext cx="914400" cy="914400"/>
          </a:xfrm>
          <a:prstGeom prst="rect">
            <a:avLst/>
          </a:prstGeom>
        </p:spPr>
      </p:pic>
      <p:pic>
        <p:nvPicPr>
          <p:cNvPr id="8" name="Grafický objekt 7" descr="Drak obrys">
            <a:extLst>
              <a:ext uri="{FF2B5EF4-FFF2-40B4-BE49-F238E27FC236}">
                <a16:creationId xmlns:a16="http://schemas.microsoft.com/office/drawing/2014/main" id="{2B3E518A-EC78-3712-2598-24FEC2118B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1595" y="5540626"/>
            <a:ext cx="914400" cy="914400"/>
          </a:xfrm>
          <a:prstGeom prst="rect">
            <a:avLst/>
          </a:prstGeom>
        </p:spPr>
      </p:pic>
      <p:pic>
        <p:nvPicPr>
          <p:cNvPr id="9" name="Grafický objekt 8" descr="Ruža obrys">
            <a:hlinkClick r:id="rId9" action="ppaction://hlinksldjump"/>
            <a:extLst>
              <a:ext uri="{FF2B5EF4-FFF2-40B4-BE49-F238E27FC236}">
                <a16:creationId xmlns:a16="http://schemas.microsoft.com/office/drawing/2014/main" id="{E828DBC0-1EDE-10E9-0B0D-832C1720C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4213" y="5540626"/>
            <a:ext cx="914400" cy="914400"/>
          </a:xfrm>
          <a:prstGeom prst="rect">
            <a:avLst/>
          </a:prstGeom>
        </p:spPr>
      </p:pic>
      <p:pic>
        <p:nvPicPr>
          <p:cNvPr id="10" name="Grafický objekt 9" descr="Lev obrys">
            <a:hlinkClick r:id="rId12" action="ppaction://hlinksldjump"/>
            <a:extLst>
              <a:ext uri="{FF2B5EF4-FFF2-40B4-BE49-F238E27FC236}">
                <a16:creationId xmlns:a16="http://schemas.microsoft.com/office/drawing/2014/main" id="{CD8FD154-6F6B-57B3-6119-6A4DEB44A9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04968" y="55132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609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</Words>
  <Application>Microsoft Office PowerPoint</Application>
  <PresentationFormat>Širokouhlá</PresentationFormat>
  <Paragraphs>11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Arial</vt:lpstr>
      <vt:lpstr>Bembo</vt:lpstr>
      <vt:lpstr>AdornVTI</vt:lpstr>
      <vt:lpstr>Великобритания</vt:lpstr>
      <vt:lpstr>Соединенное Королевство Великобритании и Северной Ирландии</vt:lpstr>
      <vt:lpstr>Англия</vt:lpstr>
      <vt:lpstr>Шотландия</vt:lpstr>
      <vt:lpstr>Уэльс</vt:lpstr>
      <vt:lpstr>Северная Ирландия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Mária Vojnovská</dc:creator>
  <cp:lastModifiedBy>Mária Vojnovská</cp:lastModifiedBy>
  <cp:revision>4</cp:revision>
  <dcterms:created xsi:type="dcterms:W3CDTF">2023-01-19T20:21:37Z</dcterms:created>
  <dcterms:modified xsi:type="dcterms:W3CDTF">2023-01-19T21:46:30Z</dcterms:modified>
</cp:coreProperties>
</file>