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2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05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15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54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0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55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102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141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24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139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5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DF5FFC0-76E4-463C-8C1C-7A98254D41F6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98FA051-7042-4944-B656-FBECD4D2D9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41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A96E1D9A-73DC-150D-FB85-0DFCF795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70" y="1915833"/>
            <a:ext cx="2457450" cy="2432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urópa 1 : 17 000 000 A3 slepá mapa – Montemama">
            <a:extLst>
              <a:ext uri="{FF2B5EF4-FFF2-40B4-BE49-F238E27FC236}">
                <a16:creationId xmlns:a16="http://schemas.microsoft.com/office/drawing/2014/main" id="{1F39244C-318D-1C0D-2F78-7B1FDED94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0359" r="2152" b="8814"/>
          <a:stretch/>
        </p:blipFill>
        <p:spPr bwMode="auto">
          <a:xfrm>
            <a:off x="466344" y="2701038"/>
            <a:ext cx="4501626" cy="28505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pa Európy">
            <a:extLst>
              <a:ext uri="{FF2B5EF4-FFF2-40B4-BE49-F238E27FC236}">
                <a16:creationId xmlns:a16="http://schemas.microsoft.com/office/drawing/2014/main" id="{F39BB2DF-7851-8BA1-51ED-0EAE10EEC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1" t="6034" r="3759" b="14261"/>
          <a:stretch/>
        </p:blipFill>
        <p:spPr bwMode="auto">
          <a:xfrm>
            <a:off x="7425420" y="1"/>
            <a:ext cx="4766579" cy="37033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008ADE5-2A67-8014-44C9-CC1A2E7E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832" y="920212"/>
            <a:ext cx="9418320" cy="4041648"/>
          </a:xfrm>
        </p:spPr>
        <p:txBody>
          <a:bodyPr/>
          <a:lstStyle/>
          <a:p>
            <a:r>
              <a:rPr lang="az-Cyrl-AZ" dirty="0"/>
              <a:t>ЕВРОПЕЙСКИЙ ДЕНЬ ЯЗЫКОВ </a:t>
            </a:r>
            <a:endParaRPr lang="sk-SK" dirty="0"/>
          </a:p>
        </p:txBody>
      </p:sp>
      <p:pic>
        <p:nvPicPr>
          <p:cNvPr id="1028" name="Picture 4" descr="Západná Európa">
            <a:extLst>
              <a:ext uri="{FF2B5EF4-FFF2-40B4-BE49-F238E27FC236}">
                <a16:creationId xmlns:a16="http://schemas.microsoft.com/office/drawing/2014/main" id="{C196923E-EFB4-247D-B161-954C04FA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70" y="-8475"/>
            <a:ext cx="2457450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uegos de Geografía | Juego de Capitales de Europa en el mapa (12) |  Cerebriti">
            <a:extLst>
              <a:ext uri="{FF2B5EF4-FFF2-40B4-BE49-F238E27FC236}">
                <a16:creationId xmlns:a16="http://schemas.microsoft.com/office/drawing/2014/main" id="{C64A76F6-503A-3D97-96B4-10AB6AC65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risscrossEtching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55"/>
          <a:stretch/>
        </p:blipFill>
        <p:spPr bwMode="auto">
          <a:xfrm>
            <a:off x="466344" y="58458"/>
            <a:ext cx="4501626" cy="26502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5569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7FDD2-7CE0-7C71-B793-078F9248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/>
              <a:t>АВСТРИЯ 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32E471-23E4-2524-3191-EB671267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Cyrl-AZ" sz="2400" dirty="0"/>
              <a:t>Столица</a:t>
            </a:r>
            <a:r>
              <a:rPr lang="sk-SK" sz="2400" dirty="0"/>
              <a:t>: </a:t>
            </a:r>
            <a:r>
              <a:rPr lang="az-Cyrl-AZ" sz="2400" dirty="0"/>
              <a:t>Вена</a:t>
            </a:r>
            <a:endParaRPr lang="sk-SK" sz="2400" dirty="0"/>
          </a:p>
          <a:p>
            <a:r>
              <a:rPr lang="az-Cyrl-AZ" sz="2400" dirty="0"/>
              <a:t>Население</a:t>
            </a:r>
            <a:r>
              <a:rPr lang="sk-SK" sz="2400" dirty="0"/>
              <a:t>: </a:t>
            </a:r>
            <a:r>
              <a:rPr lang="sk-SK" sz="2400" dirty="0">
                <a:solidFill>
                  <a:srgbClr val="202124"/>
                </a:solidFill>
              </a:rPr>
              <a:t>8,956 </a:t>
            </a:r>
            <a:r>
              <a:rPr lang="az-Cyrl-AZ" sz="2400" dirty="0">
                <a:solidFill>
                  <a:srgbClr val="202124"/>
                </a:solidFill>
              </a:rPr>
              <a:t>миллиона</a:t>
            </a:r>
            <a:endParaRPr lang="sk-SK" sz="2400" dirty="0">
              <a:solidFill>
                <a:srgbClr val="202124"/>
              </a:solidFill>
            </a:endParaRPr>
          </a:p>
          <a:p>
            <a:r>
              <a:rPr lang="az-Cyrl-AZ" sz="2400" dirty="0"/>
              <a:t>В Австрии говорят по-немецки </a:t>
            </a:r>
            <a:endParaRPr lang="sk-SK" sz="2400" dirty="0"/>
          </a:p>
          <a:p>
            <a:r>
              <a:rPr lang="az-Cyrl-AZ" sz="2400" b="0" i="0" dirty="0">
                <a:solidFill>
                  <a:srgbClr val="222222"/>
                </a:solidFill>
                <a:effectLst/>
              </a:rPr>
              <a:t>Важная личность</a:t>
            </a:r>
            <a:r>
              <a:rPr lang="sk-SK" sz="2400" b="0" i="0" dirty="0">
                <a:solidFill>
                  <a:srgbClr val="222222"/>
                </a:solidFill>
                <a:effectLst/>
              </a:rPr>
              <a:t>: </a:t>
            </a:r>
            <a:r>
              <a:rPr lang="az-Cyrl-AZ" sz="2400" b="0" i="0" dirty="0">
                <a:solidFill>
                  <a:srgbClr val="222222"/>
                </a:solidFill>
                <a:effectLst/>
              </a:rPr>
              <a:t>Вольфганг Амадей Моцарт</a:t>
            </a:r>
            <a:r>
              <a:rPr lang="sk-SK" sz="2400" b="0" i="0" dirty="0">
                <a:solidFill>
                  <a:srgbClr val="222222"/>
                </a:solidFill>
                <a:effectLst/>
              </a:rPr>
              <a:t> (Wolfgang Amadeus Mozart)</a:t>
            </a:r>
          </a:p>
          <a:p>
            <a:endParaRPr lang="sk-SK" dirty="0"/>
          </a:p>
        </p:txBody>
      </p:sp>
      <p:pic>
        <p:nvPicPr>
          <p:cNvPr id="2050" name="Picture 2" descr="Vlajka Rakúsko | Vlajky.EU">
            <a:extLst>
              <a:ext uri="{FF2B5EF4-FFF2-40B4-BE49-F238E27FC236}">
                <a16:creationId xmlns:a16="http://schemas.microsoft.com/office/drawing/2014/main" id="{1C6BFFA9-31CF-C729-C653-FCB368294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0" y="3574619"/>
            <a:ext cx="2550160" cy="16958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miesta Rakúska. Krásu týchto miest by ste mali spoznať na vlastné oči |  Dromedár.sk">
            <a:extLst>
              <a:ext uri="{FF2B5EF4-FFF2-40B4-BE49-F238E27FC236}">
                <a16:creationId xmlns:a16="http://schemas.microsoft.com/office/drawing/2014/main" id="{79C52AE2-F598-1675-10DA-951C4ACB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0" y="470283"/>
            <a:ext cx="3942080" cy="26214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1126AE-18C4-82D1-14EA-887052C4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" y="4612333"/>
            <a:ext cx="2632272" cy="19742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ajpestrejší región Európy? Dolné Rakúsko. Spoznajte ho - Cestovný ruch -  Cestovanie - Pravda">
            <a:extLst>
              <a:ext uri="{FF2B5EF4-FFF2-40B4-BE49-F238E27FC236}">
                <a16:creationId xmlns:a16="http://schemas.microsoft.com/office/drawing/2014/main" id="{FCA2ED92-CD59-A39F-E406-157EB88BA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42" y="4547444"/>
            <a:ext cx="3740915" cy="21039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65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9 miest v Rakúsku, ktoré stoja za návštevu (tipy a zaujímavosti)">
            <a:extLst>
              <a:ext uri="{FF2B5EF4-FFF2-40B4-BE49-F238E27FC236}">
                <a16:creationId xmlns:a16="http://schemas.microsoft.com/office/drawing/2014/main" id="{E0FA8BA3-4130-E900-2108-2DBC69211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9675"/>
            <a:ext cx="1130808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70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ohľad">
  <a:themeElements>
    <a:clrScheme name="Pohybujúci sa tex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ohľa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ľa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TM03457515[[fn=Pohľad]]</Template>
  <TotalTime>33</TotalTime>
  <Words>26</Words>
  <Application>Microsoft Office PowerPoint</Application>
  <PresentationFormat>Širokouhlá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Pohľad</vt:lpstr>
      <vt:lpstr>ЕВРОПЕЙСКИЙ ДЕНЬ ЯЗЫКОВ </vt:lpstr>
      <vt:lpstr>АВСТРИЯ 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ЕВРОПЕЙСКИЙ ДЕНЬ ЯЗЫКОВ </dc:title>
  <dc:creator>Dell</dc:creator>
  <cp:lastModifiedBy>Dell</cp:lastModifiedBy>
  <cp:revision>2</cp:revision>
  <dcterms:created xsi:type="dcterms:W3CDTF">2023-01-15T08:14:43Z</dcterms:created>
  <dcterms:modified xsi:type="dcterms:W3CDTF">2023-01-19T19:10:31Z</dcterms:modified>
</cp:coreProperties>
</file>