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8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2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17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32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759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3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817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368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988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409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79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671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301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07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489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745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0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AA70F4-D341-4475-B8BD-B1C8F839CCCC}" type="datetimeFigureOut">
              <a:rPr lang="sk-SK" smtClean="0"/>
              <a:t>15. 10. 2019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2EB595-A6FA-47A6-B4B2-6979CAB59F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331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65075" y="4873714"/>
            <a:ext cx="9166789" cy="1984286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algn="l"/>
            <a:r>
              <a:rPr lang="sk-SK" sz="5300" dirty="0" smtClean="0">
                <a:latin typeface="Comic Sans MS" panose="030F0702030302020204" pitchFamily="66" charset="0"/>
              </a:rPr>
              <a:t/>
            </a:r>
            <a:br>
              <a:rPr lang="sk-SK" sz="5300" dirty="0" smtClean="0">
                <a:latin typeface="Comic Sans MS" panose="030F0702030302020204" pitchFamily="66" charset="0"/>
              </a:rPr>
            </a:br>
            <a:r>
              <a:rPr lang="sk-SK" sz="5300" dirty="0">
                <a:latin typeface="Comic Sans MS" panose="030F0702030302020204" pitchFamily="66" charset="0"/>
              </a:rPr>
              <a:t/>
            </a:r>
            <a:br>
              <a:rPr lang="sk-SK" sz="5300" dirty="0">
                <a:latin typeface="Comic Sans MS" panose="030F0702030302020204" pitchFamily="66" charset="0"/>
              </a:rPr>
            </a:br>
            <a:r>
              <a:rPr lang="sk-SK" sz="5300" dirty="0" smtClean="0">
                <a:latin typeface="Comic Sans MS" panose="030F0702030302020204" pitchFamily="66" charset="0"/>
              </a:rPr>
              <a:t/>
            </a:r>
            <a:br>
              <a:rPr lang="sk-SK" sz="5300" dirty="0" smtClean="0">
                <a:latin typeface="Comic Sans MS" panose="030F0702030302020204" pitchFamily="66" charset="0"/>
              </a:rPr>
            </a:br>
            <a:r>
              <a:rPr lang="sk-SK" dirty="0" err="1" smtClean="0">
                <a:latin typeface="Comic Sans MS" panose="030F0702030302020204" pitchFamily="66" charset="0"/>
              </a:rPr>
              <a:t>Privét</a:t>
            </a:r>
            <a:r>
              <a:rPr lang="sk-SK" dirty="0" smtClean="0">
                <a:latin typeface="Comic Sans MS" panose="030F0702030302020204" pitchFamily="66" charset="0"/>
              </a:rPr>
              <a:t>!</a:t>
            </a:r>
            <a:br>
              <a:rPr lang="sk-SK" dirty="0" smtClean="0">
                <a:latin typeface="Comic Sans MS" panose="030F0702030302020204" pitchFamily="66" charset="0"/>
              </a:rPr>
            </a:br>
            <a:r>
              <a:rPr lang="sk-SK" dirty="0" err="1" smtClean="0">
                <a:latin typeface="Comic Sans MS" panose="030F0702030302020204" pitchFamily="66" charset="0"/>
              </a:rPr>
              <a:t>Miňá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zavút</a:t>
            </a:r>
            <a:r>
              <a:rPr lang="sk-SK" dirty="0" smtClean="0">
                <a:latin typeface="Comic Sans MS" panose="030F0702030302020204" pitchFamily="66" charset="0"/>
              </a:rPr>
              <a:t> Nina Marčeková.</a:t>
            </a:r>
            <a:br>
              <a:rPr lang="sk-SK" dirty="0" smtClean="0">
                <a:latin typeface="Comic Sans MS" panose="030F0702030302020204" pitchFamily="66" charset="0"/>
              </a:rPr>
            </a:br>
            <a:r>
              <a:rPr lang="sk-SK" dirty="0" smtClean="0">
                <a:latin typeface="Comic Sans MS" panose="030F0702030302020204" pitchFamily="66" charset="0"/>
              </a:rPr>
              <a:t>Ja </a:t>
            </a:r>
            <a:r>
              <a:rPr lang="sk-SK" dirty="0" err="1" smtClean="0">
                <a:latin typeface="Comic Sans MS" panose="030F0702030302020204" pitchFamily="66" charset="0"/>
              </a:rPr>
              <a:t>ľubľú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ping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pong</a:t>
            </a:r>
            <a:r>
              <a:rPr lang="sk-SK" dirty="0" smtClean="0">
                <a:latin typeface="Comic Sans MS" panose="030F0702030302020204" pitchFamily="66" charset="0"/>
              </a:rPr>
              <a:t>. </a:t>
            </a:r>
            <a:br>
              <a:rPr lang="sk-SK" dirty="0" smtClean="0">
                <a:latin typeface="Comic Sans MS" panose="030F0702030302020204" pitchFamily="66" charset="0"/>
              </a:rPr>
            </a:br>
            <a:r>
              <a:rPr lang="sk-SK" dirty="0">
                <a:latin typeface="Comic Sans MS" panose="030F0702030302020204" pitchFamily="66" charset="0"/>
              </a:rPr>
              <a:t/>
            </a:r>
            <a:br>
              <a:rPr lang="sk-SK" dirty="0">
                <a:latin typeface="Comic Sans MS" panose="030F0702030302020204" pitchFamily="66" charset="0"/>
              </a:rPr>
            </a:br>
            <a:r>
              <a:rPr lang="sk-SK" sz="5300" dirty="0" smtClean="0">
                <a:latin typeface="Comic Sans MS" panose="030F0702030302020204" pitchFamily="66" charset="0"/>
              </a:rPr>
              <a:t/>
            </a:r>
            <a:br>
              <a:rPr lang="sk-SK" sz="5300" dirty="0" smtClean="0">
                <a:latin typeface="Comic Sans MS" panose="030F0702030302020204" pitchFamily="66" charset="0"/>
              </a:rPr>
            </a:br>
            <a:r>
              <a:rPr lang="sk-SK" sz="5300" dirty="0">
                <a:latin typeface="Comic Sans MS" panose="030F0702030302020204" pitchFamily="66" charset="0"/>
              </a:rPr>
              <a:t/>
            </a:r>
            <a:br>
              <a:rPr lang="sk-SK" sz="5300" dirty="0">
                <a:latin typeface="Comic Sans MS" panose="030F0702030302020204" pitchFamily="66" charset="0"/>
              </a:rPr>
            </a:br>
            <a:r>
              <a:rPr lang="sk-SK" dirty="0" smtClean="0">
                <a:latin typeface="Comic Sans MS" panose="030F0702030302020204" pitchFamily="66" charset="0"/>
              </a:rPr>
              <a:t>Ja </a:t>
            </a:r>
            <a:r>
              <a:rPr lang="sk-SK" dirty="0" err="1" smtClean="0">
                <a:latin typeface="Comic Sans MS" panose="030F0702030302020204" pitchFamily="66" charset="0"/>
              </a:rPr>
              <a:t>ne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ľubľú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futból</a:t>
            </a:r>
            <a:r>
              <a:rPr lang="sk-SK" dirty="0" smtClean="0">
                <a:latin typeface="Comic Sans MS" panose="030F0702030302020204" pitchFamily="66" charset="0"/>
              </a:rPr>
              <a:t>.</a:t>
            </a:r>
            <a:r>
              <a:rPr lang="sk-SK" sz="5300" dirty="0" smtClean="0">
                <a:latin typeface="Comic Sans MS" panose="030F0702030302020204" pitchFamily="66" charset="0"/>
              </a:rPr>
              <a:t/>
            </a:r>
            <a:br>
              <a:rPr lang="sk-SK" sz="5300" dirty="0" smtClean="0">
                <a:latin typeface="Comic Sans MS" panose="030F0702030302020204" pitchFamily="66" charset="0"/>
              </a:rPr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934057" y="6067514"/>
            <a:ext cx="9144000" cy="3010256"/>
          </a:xfrm>
        </p:spPr>
        <p:txBody>
          <a:bodyPr>
            <a:normAutofit/>
          </a:bodyPr>
          <a:lstStyle/>
          <a:p>
            <a:pPr algn="r"/>
            <a:r>
              <a:rPr lang="sk-SK" sz="43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Paká</a:t>
            </a:r>
            <a:r>
              <a:rPr lang="sk-SK" sz="43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! Nina</a:t>
            </a:r>
            <a:r>
              <a:rPr lang="sk-SK" sz="4800" dirty="0" smtClean="0">
                <a:latin typeface="Comic Sans MS" panose="030F0702030302020204" pitchFamily="66" charset="0"/>
              </a:rPr>
              <a:t/>
            </a:r>
            <a:br>
              <a:rPr lang="sk-SK" sz="4800" dirty="0" smtClean="0">
                <a:latin typeface="Comic Sans MS" panose="030F0702030302020204" pitchFamily="66" charset="0"/>
              </a:rPr>
            </a:br>
            <a:endParaRPr lang="sk-SK" sz="4800" dirty="0">
              <a:latin typeface="Comic Sans MS" panose="030F0702030302020204" pitchFamily="66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r="530" b="8321"/>
          <a:stretch/>
        </p:blipFill>
        <p:spPr>
          <a:xfrm>
            <a:off x="6731182" y="2347957"/>
            <a:ext cx="2865745" cy="2446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499" y="3308439"/>
            <a:ext cx="2114550" cy="2162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1" t="21484" r="7173" b="43534"/>
          <a:stretch/>
        </p:blipFill>
        <p:spPr>
          <a:xfrm>
            <a:off x="9596927" y="0"/>
            <a:ext cx="2595073" cy="3174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10503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Výsek">
  <a:themeElements>
    <a:clrScheme name="Modrá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ýs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ýs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3</Words>
  <Application>Microsoft Office PowerPoint</Application>
  <PresentationFormat>Vlastná</PresentationFormat>
  <Paragraphs>2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Výsek</vt:lpstr>
      <vt:lpstr>   Privét! Miňá zavút Nina Marčeková. Ja ľubľú ping pong.     Ja ne ľubľú futból.  </vt:lpstr>
    </vt:vector>
  </TitlesOfParts>
  <Company>UPSVR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Privét! Miňá zavút Nina Marčeková. Ja ľubľú ping pong.     Ja ne ľubľú futból.</dc:title>
  <dc:creator>Marčeková Miriam</dc:creator>
  <cp:lastModifiedBy>Administrator</cp:lastModifiedBy>
  <cp:revision>6</cp:revision>
  <dcterms:created xsi:type="dcterms:W3CDTF">2019-10-15T13:13:56Z</dcterms:created>
  <dcterms:modified xsi:type="dcterms:W3CDTF">2019-10-15T15:48:44Z</dcterms:modified>
</cp:coreProperties>
</file>